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9" r:id="rId5"/>
    <p:sldId id="263" r:id="rId6"/>
    <p:sldId id="262" r:id="rId7"/>
    <p:sldId id="265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3308BD-9DA0-4BD2-8636-AFD60BD780AC}" v="1275" dt="2019-03-06T11:30:32.3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nez van der Velde" userId="c708d8fa419fe580" providerId="LiveId" clId="{503308BD-9DA0-4BD2-8636-AFD60BD780AC}"/>
    <pc:docChg chg="undo custSel addSld delSld modSld">
      <pc:chgData name="Inez van der Velde" userId="c708d8fa419fe580" providerId="LiveId" clId="{503308BD-9DA0-4BD2-8636-AFD60BD780AC}" dt="2019-03-06T11:30:32.343" v="1274" actId="27636"/>
      <pc:docMkLst>
        <pc:docMk/>
      </pc:docMkLst>
      <pc:sldChg chg="modSp">
        <pc:chgData name="Inez van der Velde" userId="c708d8fa419fe580" providerId="LiveId" clId="{503308BD-9DA0-4BD2-8636-AFD60BD780AC}" dt="2019-03-06T11:30:32.343" v="1274" actId="27636"/>
        <pc:sldMkLst>
          <pc:docMk/>
          <pc:sldMk cId="2805261459" sldId="257"/>
        </pc:sldMkLst>
        <pc:spChg chg="mod">
          <ac:chgData name="Inez van der Velde" userId="c708d8fa419fe580" providerId="LiveId" clId="{503308BD-9DA0-4BD2-8636-AFD60BD780AC}" dt="2019-03-06T11:30:32.343" v="1274" actId="27636"/>
          <ac:spMkLst>
            <pc:docMk/>
            <pc:sldMk cId="2805261459" sldId="257"/>
            <ac:spMk id="3" creationId="{690E4368-DEC0-41AF-96CA-88CA19F2883C}"/>
          </ac:spMkLst>
        </pc:spChg>
      </pc:sldChg>
      <pc:sldChg chg="addSp modSp mod setBg setClrOvrMap">
        <pc:chgData name="Inez van der Velde" userId="c708d8fa419fe580" providerId="LiveId" clId="{503308BD-9DA0-4BD2-8636-AFD60BD780AC}" dt="2019-03-04T11:48:22.869" v="2" actId="26606"/>
        <pc:sldMkLst>
          <pc:docMk/>
          <pc:sldMk cId="673634478" sldId="258"/>
        </pc:sldMkLst>
        <pc:spChg chg="mo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2" creationId="{F297DFF4-5F54-4238-A4BE-4E3FB02467C4}"/>
          </ac:spMkLst>
        </pc:spChg>
        <pc:spChg chg="mo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3" creationId="{60A251BA-9F9C-4C3E-806E-F73671C27D6B}"/>
          </ac:spMkLst>
        </pc:spChg>
        <pc:spChg chg="ad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8" creationId="{7520F84D-966A-41CD-B818-16BF32EF1E9D}"/>
          </ac:spMkLst>
        </pc:spChg>
        <pc:spChg chg="ad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10" creationId="{57510D23-E323-4577-A8EA-12C6C6019BA1}"/>
          </ac:spMkLst>
        </pc:spChg>
        <pc:spChg chg="ad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12" creationId="{AB4FFECA-0832-4FE3-B587-054A0F2D8054}"/>
          </ac:spMkLst>
        </pc:spChg>
        <pc:spChg chg="add">
          <ac:chgData name="Inez van der Velde" userId="c708d8fa419fe580" providerId="LiveId" clId="{503308BD-9DA0-4BD2-8636-AFD60BD780AC}" dt="2019-03-04T11:48:22.869" v="2" actId="26606"/>
          <ac:spMkLst>
            <pc:docMk/>
            <pc:sldMk cId="673634478" sldId="258"/>
            <ac:spMk id="14" creationId="{C65858E6-5C0F-4AAE-A1AC-29BA07FFEE5C}"/>
          </ac:spMkLst>
        </pc:spChg>
      </pc:sldChg>
      <pc:sldChg chg="addSp delSp modSp add mod setBg modAnim">
        <pc:chgData name="Inez van der Velde" userId="c708d8fa419fe580" providerId="LiveId" clId="{503308BD-9DA0-4BD2-8636-AFD60BD780AC}" dt="2019-03-04T12:11:22.135" v="715" actId="5793"/>
        <pc:sldMkLst>
          <pc:docMk/>
          <pc:sldMk cId="962901684" sldId="259"/>
        </pc:sldMkLst>
        <pc:spChg chg="mod">
          <ac:chgData name="Inez van der Velde" userId="c708d8fa419fe580" providerId="LiveId" clId="{503308BD-9DA0-4BD2-8636-AFD60BD780AC}" dt="2019-03-04T12:05:03.186" v="637" actId="26606"/>
          <ac:spMkLst>
            <pc:docMk/>
            <pc:sldMk cId="962901684" sldId="259"/>
            <ac:spMk id="2" creationId="{3466223E-AD83-44A6-B9EF-0F940D893A9A}"/>
          </ac:spMkLst>
        </pc:spChg>
        <pc:spChg chg="mod">
          <ac:chgData name="Inez van der Velde" userId="c708d8fa419fe580" providerId="LiveId" clId="{503308BD-9DA0-4BD2-8636-AFD60BD780AC}" dt="2019-03-04T12:11:22.135" v="715" actId="5793"/>
          <ac:spMkLst>
            <pc:docMk/>
            <pc:sldMk cId="962901684" sldId="259"/>
            <ac:spMk id="3" creationId="{C15844E5-13C7-4953-AAB8-364BA2F769DB}"/>
          </ac:spMkLst>
        </pc:spChg>
        <pc:picChg chg="add del">
          <ac:chgData name="Inez van der Velde" userId="c708d8fa419fe580" providerId="LiveId" clId="{503308BD-9DA0-4BD2-8636-AFD60BD780AC}" dt="2019-03-04T11:48:26.877" v="3" actId="478"/>
          <ac:picMkLst>
            <pc:docMk/>
            <pc:sldMk cId="962901684" sldId="259"/>
            <ac:picMk id="4" creationId="{1B527DD7-025D-43D5-BEA6-A03D6C10566A}"/>
          </ac:picMkLst>
        </pc:picChg>
        <pc:picChg chg="add del mod">
          <ac:chgData name="Inez van der Velde" userId="c708d8fa419fe580" providerId="LiveId" clId="{503308BD-9DA0-4BD2-8636-AFD60BD780AC}" dt="2019-03-04T12:05:03.546" v="638"/>
          <ac:picMkLst>
            <pc:docMk/>
            <pc:sldMk cId="962901684" sldId="259"/>
            <ac:picMk id="2050" creationId="{9E65BEA0-F8B6-4EC6-AD73-CB602ED36EE7}"/>
          </ac:picMkLst>
        </pc:picChg>
        <pc:picChg chg="add mod">
          <ac:chgData name="Inez van der Velde" userId="c708d8fa419fe580" providerId="LiveId" clId="{503308BD-9DA0-4BD2-8636-AFD60BD780AC}" dt="2019-03-04T12:08:42.475" v="684" actId="14100"/>
          <ac:picMkLst>
            <pc:docMk/>
            <pc:sldMk cId="962901684" sldId="259"/>
            <ac:picMk id="2052" creationId="{4DBA9473-473C-47AB-B5BF-DF42DDAEE0CB}"/>
          </ac:picMkLst>
        </pc:picChg>
      </pc:sldChg>
      <pc:sldChg chg="addSp modSp add modAnim">
        <pc:chgData name="Inez van der Velde" userId="c708d8fa419fe580" providerId="LiveId" clId="{503308BD-9DA0-4BD2-8636-AFD60BD780AC}" dt="2019-03-05T11:35:26.538" v="1249" actId="1076"/>
        <pc:sldMkLst>
          <pc:docMk/>
          <pc:sldMk cId="1613824658" sldId="262"/>
        </pc:sldMkLst>
        <pc:spChg chg="mod">
          <ac:chgData name="Inez van der Velde" userId="c708d8fa419fe580" providerId="LiveId" clId="{503308BD-9DA0-4BD2-8636-AFD60BD780AC}" dt="2019-03-04T12:21:24.477" v="785" actId="20577"/>
          <ac:spMkLst>
            <pc:docMk/>
            <pc:sldMk cId="1613824658" sldId="262"/>
            <ac:spMk id="2" creationId="{1D6DDDC4-A167-4CE4-BC2E-28B2613BA68C}"/>
          </ac:spMkLst>
        </pc:spChg>
        <pc:spChg chg="mod">
          <ac:chgData name="Inez van der Velde" userId="c708d8fa419fe580" providerId="LiveId" clId="{503308BD-9DA0-4BD2-8636-AFD60BD780AC}" dt="2019-03-05T11:35:26.538" v="1249" actId="1076"/>
          <ac:spMkLst>
            <pc:docMk/>
            <pc:sldMk cId="1613824658" sldId="262"/>
            <ac:spMk id="3" creationId="{03B1B17F-6807-432B-BF05-65358CB094A6}"/>
          </ac:spMkLst>
        </pc:spChg>
        <pc:picChg chg="add mod">
          <ac:chgData name="Inez van der Velde" userId="c708d8fa419fe580" providerId="LiveId" clId="{503308BD-9DA0-4BD2-8636-AFD60BD780AC}" dt="2019-03-05T11:35:11.463" v="1247" actId="1076"/>
          <ac:picMkLst>
            <pc:docMk/>
            <pc:sldMk cId="1613824658" sldId="262"/>
            <ac:picMk id="4" creationId="{B738DAD5-2055-4163-942C-19FA89F7CF08}"/>
          </ac:picMkLst>
        </pc:picChg>
      </pc:sldChg>
      <pc:sldChg chg="addSp delSp modSp add mod setBg modAnim">
        <pc:chgData name="Inez van der Velde" userId="c708d8fa419fe580" providerId="LiveId" clId="{503308BD-9DA0-4BD2-8636-AFD60BD780AC}" dt="2019-03-04T12:09:31.759" v="692"/>
        <pc:sldMkLst>
          <pc:docMk/>
          <pc:sldMk cId="1432092021" sldId="263"/>
        </pc:sldMkLst>
        <pc:spChg chg="mod">
          <ac:chgData name="Inez van der Velde" userId="c708d8fa419fe580" providerId="LiveId" clId="{503308BD-9DA0-4BD2-8636-AFD60BD780AC}" dt="2019-03-04T12:05:36.476" v="665" actId="26606"/>
          <ac:spMkLst>
            <pc:docMk/>
            <pc:sldMk cId="1432092021" sldId="263"/>
            <ac:spMk id="2" creationId="{019E5EA2-B106-42F8-8006-336FF68A41B4}"/>
          </ac:spMkLst>
        </pc:spChg>
        <pc:spChg chg="del">
          <ac:chgData name="Inez van der Velde" userId="c708d8fa419fe580" providerId="LiveId" clId="{503308BD-9DA0-4BD2-8636-AFD60BD780AC}" dt="2019-03-04T12:05:25.242" v="663" actId="478"/>
          <ac:spMkLst>
            <pc:docMk/>
            <pc:sldMk cId="1432092021" sldId="263"/>
            <ac:spMk id="3" creationId="{C6E02739-E2F5-4197-8E9E-4FE1D9BECDDB}"/>
          </ac:spMkLst>
        </pc:spChg>
        <pc:spChg chg="add mod">
          <ac:chgData name="Inez van der Velde" userId="c708d8fa419fe580" providerId="LiveId" clId="{503308BD-9DA0-4BD2-8636-AFD60BD780AC}" dt="2019-03-04T12:07:17.319" v="679" actId="790"/>
          <ac:spMkLst>
            <pc:docMk/>
            <pc:sldMk cId="1432092021" sldId="263"/>
            <ac:spMk id="4" creationId="{9BCD90C2-8577-4083-A65F-EFCC3FFDFBC9}"/>
          </ac:spMkLst>
        </pc:spChg>
        <pc:spChg chg="add mod">
          <ac:chgData name="Inez van der Velde" userId="c708d8fa419fe580" providerId="LiveId" clId="{503308BD-9DA0-4BD2-8636-AFD60BD780AC}" dt="2019-03-04T12:06:56.418" v="678" actId="1076"/>
          <ac:spMkLst>
            <pc:docMk/>
            <pc:sldMk cId="1432092021" sldId="263"/>
            <ac:spMk id="9" creationId="{93C7B75E-08BE-4BBC-B1EB-84A9A6D5E67A}"/>
          </ac:spMkLst>
        </pc:spChg>
        <pc:spChg chg="add">
          <ac:chgData name="Inez van der Velde" userId="c708d8fa419fe580" providerId="LiveId" clId="{503308BD-9DA0-4BD2-8636-AFD60BD780AC}" dt="2019-03-04T12:05:36.476" v="665" actId="26606"/>
          <ac:spMkLst>
            <pc:docMk/>
            <pc:sldMk cId="1432092021" sldId="263"/>
            <ac:spMk id="10" creationId="{21236EB4-E01D-4A24-A687-4E86CA6EED45}"/>
          </ac:spMkLst>
        </pc:spChg>
        <pc:spChg chg="add">
          <ac:chgData name="Inez van der Velde" userId="c708d8fa419fe580" providerId="LiveId" clId="{503308BD-9DA0-4BD2-8636-AFD60BD780AC}" dt="2019-03-04T12:05:36.476" v="665" actId="26606"/>
          <ac:spMkLst>
            <pc:docMk/>
            <pc:sldMk cId="1432092021" sldId="263"/>
            <ac:spMk id="12" creationId="{BB1F20CD-4B98-4DFB-A144-F00E825FD67D}"/>
          </ac:spMkLst>
        </pc:spChg>
        <pc:spChg chg="add">
          <ac:chgData name="Inez van der Velde" userId="c708d8fa419fe580" providerId="LiveId" clId="{503308BD-9DA0-4BD2-8636-AFD60BD780AC}" dt="2019-03-04T12:05:36.476" v="665" actId="26606"/>
          <ac:spMkLst>
            <pc:docMk/>
            <pc:sldMk cId="1432092021" sldId="263"/>
            <ac:spMk id="14" creationId="{674CA330-65E8-463F-88E1-A3F5F8656C6D}"/>
          </ac:spMkLst>
        </pc:spChg>
        <pc:picChg chg="add mod ord modCrop">
          <ac:chgData name="Inez van der Velde" userId="c708d8fa419fe580" providerId="LiveId" clId="{503308BD-9DA0-4BD2-8636-AFD60BD780AC}" dt="2019-03-04T12:06:19.314" v="672" actId="1076"/>
          <ac:picMkLst>
            <pc:docMk/>
            <pc:sldMk cId="1432092021" sldId="263"/>
            <ac:picMk id="5" creationId="{E0A14A73-120E-4BE9-914D-86609EA9DA17}"/>
          </ac:picMkLst>
        </pc:picChg>
      </pc:sldChg>
      <pc:sldChg chg="modSp add modAnim">
        <pc:chgData name="Inez van der Velde" userId="c708d8fa419fe580" providerId="LiveId" clId="{503308BD-9DA0-4BD2-8636-AFD60BD780AC}" dt="2019-03-05T10:27:01.093" v="916"/>
        <pc:sldMkLst>
          <pc:docMk/>
          <pc:sldMk cId="3722305828" sldId="264"/>
        </pc:sldMkLst>
        <pc:spChg chg="mod">
          <ac:chgData name="Inez van der Velde" userId="c708d8fa419fe580" providerId="LiveId" clId="{503308BD-9DA0-4BD2-8636-AFD60BD780AC}" dt="2019-03-05T10:22:47.169" v="845" actId="20577"/>
          <ac:spMkLst>
            <pc:docMk/>
            <pc:sldMk cId="3722305828" sldId="264"/>
            <ac:spMk id="2" creationId="{A8F11B66-3B52-49C5-9E91-AA35EF67EA9D}"/>
          </ac:spMkLst>
        </pc:spChg>
        <pc:spChg chg="mod">
          <ac:chgData name="Inez van der Velde" userId="c708d8fa419fe580" providerId="LiveId" clId="{503308BD-9DA0-4BD2-8636-AFD60BD780AC}" dt="2019-03-05T10:26:48.593" v="914" actId="20577"/>
          <ac:spMkLst>
            <pc:docMk/>
            <pc:sldMk cId="3722305828" sldId="264"/>
            <ac:spMk id="3" creationId="{336E7F55-4DF2-4BFA-AEBA-67B293742170}"/>
          </ac:spMkLst>
        </pc:spChg>
      </pc:sldChg>
      <pc:sldChg chg="modSp add modAnim">
        <pc:chgData name="Inez van der Velde" userId="c708d8fa419fe580" providerId="LiveId" clId="{503308BD-9DA0-4BD2-8636-AFD60BD780AC}" dt="2019-03-05T10:32:53.895" v="965"/>
        <pc:sldMkLst>
          <pc:docMk/>
          <pc:sldMk cId="3670384541" sldId="265"/>
        </pc:sldMkLst>
        <pc:spChg chg="mod">
          <ac:chgData name="Inez van der Velde" userId="c708d8fa419fe580" providerId="LiveId" clId="{503308BD-9DA0-4BD2-8636-AFD60BD780AC}" dt="2019-03-05T10:32:25.745" v="926" actId="20577"/>
          <ac:spMkLst>
            <pc:docMk/>
            <pc:sldMk cId="3670384541" sldId="265"/>
            <ac:spMk id="2" creationId="{78DCA465-EAA0-488B-8E28-BEAC0D4FCF9A}"/>
          </ac:spMkLst>
        </pc:spChg>
        <pc:spChg chg="mod">
          <ac:chgData name="Inez van der Velde" userId="c708d8fa419fe580" providerId="LiveId" clId="{503308BD-9DA0-4BD2-8636-AFD60BD780AC}" dt="2019-03-05T10:32:45.071" v="963" actId="207"/>
          <ac:spMkLst>
            <pc:docMk/>
            <pc:sldMk cId="3670384541" sldId="265"/>
            <ac:spMk id="3" creationId="{B1BB3599-9AE2-483B-813C-EF064ED237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3/6/2019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3/6/2019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574387-AA17-49FF-A494-8BF0B756B9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8800" dirty="0"/>
              <a:t>gespreksvoering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641C06E-5B68-4F78-ABF4-EAD65371BB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W16mz | periode 3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78274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79EE90-F159-4BC1-B3A1-FAB791FBC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inhoud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90E4368-DEC0-41AF-96CA-88CA19F288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4189614"/>
          </a:xfrm>
        </p:spPr>
        <p:txBody>
          <a:bodyPr>
            <a:normAutofit lnSpcReduction="10000"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Opfrissen: gespreksvoering jaar 1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Actief luisteren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Samenvatten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Doorvragen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Parafraseren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Metacommunicatie </a:t>
            </a:r>
          </a:p>
          <a:p>
            <a:pPr lvl="1"/>
            <a:r>
              <a:rPr lang="nl-NL" sz="2400" dirty="0">
                <a:solidFill>
                  <a:schemeClr val="tx1"/>
                </a:solidFill>
              </a:rPr>
              <a:t>Soorten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Rollenspellen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Tijd over: filmpje</a:t>
            </a:r>
          </a:p>
        </p:txBody>
      </p:sp>
    </p:spTree>
    <p:extLst>
      <p:ext uri="{BB962C8B-B14F-4D97-AF65-F5344CB8AC3E}">
        <p14:creationId xmlns:p14="http://schemas.microsoft.com/office/powerpoint/2010/main" val="28052614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F11B66-3B52-49C5-9E91-AA35EF67E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lesdoelen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36E7F55-4DF2-4BFA-AEBA-67B2937421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Je kunt uitleggen wat de verschillende gesprekstechnieken (actief luisteren, samenvatten, doorvragen, parafraseren, doorvragen, metacommunicatie, open vragen, gesloten vragen, keuzevragen, reflecterende vragen, confronterende vragen, dubbele vragen, suggestieve vragen en de ‘waarom’-vraag) inhouden (door middel van voorbeelden).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Je kunt de verschillende gesprekstechnieken (zie hierboven) inzetten in een gesprek.</a:t>
            </a:r>
          </a:p>
        </p:txBody>
      </p:sp>
    </p:spTree>
    <p:extLst>
      <p:ext uri="{BB962C8B-B14F-4D97-AF65-F5344CB8AC3E}">
        <p14:creationId xmlns:p14="http://schemas.microsoft.com/office/powerpoint/2010/main" val="3722305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66223E-AD83-44A6-B9EF-0F940D893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/>
          <a:lstStyle/>
          <a:p>
            <a:r>
              <a:rPr lang="nl-NL"/>
              <a:t>gesprekstechnieken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15844E5-13C7-4953-AAB8-364BA2F7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593591"/>
          </a:xfrm>
        </p:spPr>
        <p:txBody>
          <a:bodyPr/>
          <a:lstStyle/>
          <a:p>
            <a:r>
              <a:rPr lang="nl-NL" sz="2400" dirty="0">
                <a:solidFill>
                  <a:schemeClr val="tx1"/>
                </a:solidFill>
              </a:rPr>
              <a:t>Actief luisteren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Samenvatten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Doorvragen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Parafraseren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Metacommunicatie </a:t>
            </a:r>
          </a:p>
          <a:p>
            <a:endParaRPr lang="nl-NL" dirty="0"/>
          </a:p>
          <a:p>
            <a:endParaRPr lang="nl-NL" dirty="0"/>
          </a:p>
        </p:txBody>
      </p:sp>
      <p:pic>
        <p:nvPicPr>
          <p:cNvPr id="2052" name="Picture 4" descr="Gerelateerde afbeelding">
            <a:extLst>
              <a:ext uri="{FF2B5EF4-FFF2-40B4-BE49-F238E27FC236}">
                <a16:creationId xmlns:a16="http://schemas.microsoft.com/office/drawing/2014/main" id="{4DBA9473-473C-47AB-B5BF-DF42DDAEE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224" y="4127156"/>
            <a:ext cx="5148629" cy="2724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2901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erelateerde afbeelding">
            <a:extLst>
              <a:ext uri="{FF2B5EF4-FFF2-40B4-BE49-F238E27FC236}">
                <a16:creationId xmlns:a16="http://schemas.microsoft.com/office/drawing/2014/main" id="{E0A14A73-120E-4BE9-914D-86609EA9DA1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55" t="-1" r="10607" b="-2"/>
          <a:stretch/>
        </p:blipFill>
        <p:spPr bwMode="auto">
          <a:xfrm>
            <a:off x="6453424" y="2286001"/>
            <a:ext cx="5596844" cy="374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Freeform 8">
            <a:extLst>
              <a:ext uri="{FF2B5EF4-FFF2-40B4-BE49-F238E27FC236}">
                <a16:creationId xmlns:a16="http://schemas.microsoft.com/office/drawing/2014/main" id="{21236EB4-E01D-4A24-A687-4E86CA6EE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-1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858000 h 6858000"/>
              <a:gd name="connsiteX3" fmla="*/ 0 w 12192000"/>
              <a:gd name="connsiteY3" fmla="*/ 6858000 h 6858000"/>
              <a:gd name="connsiteX4" fmla="*/ 0 w 12192000"/>
              <a:gd name="connsiteY4" fmla="*/ 0 h 6858000"/>
              <a:gd name="connsiteX5" fmla="*/ 9528486 w 12192000"/>
              <a:gd name="connsiteY5" fmla="*/ 2197353 h 6858000"/>
              <a:gd name="connsiteX6" fmla="*/ 9491031 w 12192000"/>
              <a:gd name="connsiteY6" fmla="*/ 2200864 h 6858000"/>
              <a:gd name="connsiteX7" fmla="*/ 9454747 w 12192000"/>
              <a:gd name="connsiteY7" fmla="*/ 2210228 h 6858000"/>
              <a:gd name="connsiteX8" fmla="*/ 9419633 w 12192000"/>
              <a:gd name="connsiteY8" fmla="*/ 2224273 h 6858000"/>
              <a:gd name="connsiteX9" fmla="*/ 9383349 w 12192000"/>
              <a:gd name="connsiteY9" fmla="*/ 2241830 h 6858000"/>
              <a:gd name="connsiteX10" fmla="*/ 9349405 w 12192000"/>
              <a:gd name="connsiteY10" fmla="*/ 2261728 h 6858000"/>
              <a:gd name="connsiteX11" fmla="*/ 9314292 w 12192000"/>
              <a:gd name="connsiteY11" fmla="*/ 2282796 h 6858000"/>
              <a:gd name="connsiteX12" fmla="*/ 9279178 w 12192000"/>
              <a:gd name="connsiteY12" fmla="*/ 2301524 h 6858000"/>
              <a:gd name="connsiteX13" fmla="*/ 9244064 w 12192000"/>
              <a:gd name="connsiteY13" fmla="*/ 2320251 h 6858000"/>
              <a:gd name="connsiteX14" fmla="*/ 9208950 w 12192000"/>
              <a:gd name="connsiteY14" fmla="*/ 2334296 h 6858000"/>
              <a:gd name="connsiteX15" fmla="*/ 9172666 w 12192000"/>
              <a:gd name="connsiteY15" fmla="*/ 2343660 h 6858000"/>
              <a:gd name="connsiteX16" fmla="*/ 9136382 w 12192000"/>
              <a:gd name="connsiteY16" fmla="*/ 2348342 h 6858000"/>
              <a:gd name="connsiteX17" fmla="*/ 9097757 w 12192000"/>
              <a:gd name="connsiteY17" fmla="*/ 2348342 h 6858000"/>
              <a:gd name="connsiteX18" fmla="*/ 9057961 w 12192000"/>
              <a:gd name="connsiteY18" fmla="*/ 2346001 h 6858000"/>
              <a:gd name="connsiteX19" fmla="*/ 9018166 w 12192000"/>
              <a:gd name="connsiteY19" fmla="*/ 2341319 h 6858000"/>
              <a:gd name="connsiteX20" fmla="*/ 8978370 w 12192000"/>
              <a:gd name="connsiteY20" fmla="*/ 2335467 h 6858000"/>
              <a:gd name="connsiteX21" fmla="*/ 8938575 w 12192000"/>
              <a:gd name="connsiteY21" fmla="*/ 2330785 h 6858000"/>
              <a:gd name="connsiteX22" fmla="*/ 8898779 w 12192000"/>
              <a:gd name="connsiteY22" fmla="*/ 2327274 h 6858000"/>
              <a:gd name="connsiteX23" fmla="*/ 8861324 w 12192000"/>
              <a:gd name="connsiteY23" fmla="*/ 2328444 h 6858000"/>
              <a:gd name="connsiteX24" fmla="*/ 8825040 w 12192000"/>
              <a:gd name="connsiteY24" fmla="*/ 2333126 h 6858000"/>
              <a:gd name="connsiteX25" fmla="*/ 8789926 w 12192000"/>
              <a:gd name="connsiteY25" fmla="*/ 2343660 h 6858000"/>
              <a:gd name="connsiteX26" fmla="*/ 8760665 w 12192000"/>
              <a:gd name="connsiteY26" fmla="*/ 2358876 h 6858000"/>
              <a:gd name="connsiteX27" fmla="*/ 8732574 w 12192000"/>
              <a:gd name="connsiteY27" fmla="*/ 2378774 h 6858000"/>
              <a:gd name="connsiteX28" fmla="*/ 8707994 w 12192000"/>
              <a:gd name="connsiteY28" fmla="*/ 2402183 h 6858000"/>
              <a:gd name="connsiteX29" fmla="*/ 8683415 w 12192000"/>
              <a:gd name="connsiteY29" fmla="*/ 2429103 h 6858000"/>
              <a:gd name="connsiteX30" fmla="*/ 8661176 w 12192000"/>
              <a:gd name="connsiteY30" fmla="*/ 2457194 h 6858000"/>
              <a:gd name="connsiteX31" fmla="*/ 8638937 w 12192000"/>
              <a:gd name="connsiteY31" fmla="*/ 2486456 h 6858000"/>
              <a:gd name="connsiteX32" fmla="*/ 8616699 w 12192000"/>
              <a:gd name="connsiteY32" fmla="*/ 2515717 h 6858000"/>
              <a:gd name="connsiteX33" fmla="*/ 8594460 w 12192000"/>
              <a:gd name="connsiteY33" fmla="*/ 2543808 h 6858000"/>
              <a:gd name="connsiteX34" fmla="*/ 8571051 w 12192000"/>
              <a:gd name="connsiteY34" fmla="*/ 2570729 h 6858000"/>
              <a:gd name="connsiteX35" fmla="*/ 8544130 w 12192000"/>
              <a:gd name="connsiteY35" fmla="*/ 2594138 h 6858000"/>
              <a:gd name="connsiteX36" fmla="*/ 8518380 w 12192000"/>
              <a:gd name="connsiteY36" fmla="*/ 2615206 h 6858000"/>
              <a:gd name="connsiteX37" fmla="*/ 8489119 w 12192000"/>
              <a:gd name="connsiteY37" fmla="*/ 2631593 h 6858000"/>
              <a:gd name="connsiteX38" fmla="*/ 8457516 w 12192000"/>
              <a:gd name="connsiteY38" fmla="*/ 2645638 h 6858000"/>
              <a:gd name="connsiteX39" fmla="*/ 8423573 w 12192000"/>
              <a:gd name="connsiteY39" fmla="*/ 2657343 h 6858000"/>
              <a:gd name="connsiteX40" fmla="*/ 8388459 w 12192000"/>
              <a:gd name="connsiteY40" fmla="*/ 2667877 h 6858000"/>
              <a:gd name="connsiteX41" fmla="*/ 8353346 w 12192000"/>
              <a:gd name="connsiteY41" fmla="*/ 2677241 h 6858000"/>
              <a:gd name="connsiteX42" fmla="*/ 8317062 w 12192000"/>
              <a:gd name="connsiteY42" fmla="*/ 2686604 h 6858000"/>
              <a:gd name="connsiteX43" fmla="*/ 8283118 w 12192000"/>
              <a:gd name="connsiteY43" fmla="*/ 2697138 h 6858000"/>
              <a:gd name="connsiteX44" fmla="*/ 8249175 w 12192000"/>
              <a:gd name="connsiteY44" fmla="*/ 2708843 h 6858000"/>
              <a:gd name="connsiteX45" fmla="*/ 8217573 w 12192000"/>
              <a:gd name="connsiteY45" fmla="*/ 2722888 h 6858000"/>
              <a:gd name="connsiteX46" fmla="*/ 8189482 w 12192000"/>
              <a:gd name="connsiteY46" fmla="*/ 2740445 h 6858000"/>
              <a:gd name="connsiteX47" fmla="*/ 8163732 w 12192000"/>
              <a:gd name="connsiteY47" fmla="*/ 2761514 h 6858000"/>
              <a:gd name="connsiteX48" fmla="*/ 8142663 w 12192000"/>
              <a:gd name="connsiteY48" fmla="*/ 2787264 h 6858000"/>
              <a:gd name="connsiteX49" fmla="*/ 8125106 w 12192000"/>
              <a:gd name="connsiteY49" fmla="*/ 2815355 h 6858000"/>
              <a:gd name="connsiteX50" fmla="*/ 8111061 w 12192000"/>
              <a:gd name="connsiteY50" fmla="*/ 2846957 h 6858000"/>
              <a:gd name="connsiteX51" fmla="*/ 8099356 w 12192000"/>
              <a:gd name="connsiteY51" fmla="*/ 2880900 h 6858000"/>
              <a:gd name="connsiteX52" fmla="*/ 8088822 w 12192000"/>
              <a:gd name="connsiteY52" fmla="*/ 2914844 h 6858000"/>
              <a:gd name="connsiteX53" fmla="*/ 8079459 w 12192000"/>
              <a:gd name="connsiteY53" fmla="*/ 2951128 h 6858000"/>
              <a:gd name="connsiteX54" fmla="*/ 8070095 w 12192000"/>
              <a:gd name="connsiteY54" fmla="*/ 2986242 h 6858000"/>
              <a:gd name="connsiteX55" fmla="*/ 8059561 w 12192000"/>
              <a:gd name="connsiteY55" fmla="*/ 3021355 h 6858000"/>
              <a:gd name="connsiteX56" fmla="*/ 8047856 w 12192000"/>
              <a:gd name="connsiteY56" fmla="*/ 3055299 h 6858000"/>
              <a:gd name="connsiteX57" fmla="*/ 8033811 w 12192000"/>
              <a:gd name="connsiteY57" fmla="*/ 3086901 h 6858000"/>
              <a:gd name="connsiteX58" fmla="*/ 8017424 w 12192000"/>
              <a:gd name="connsiteY58" fmla="*/ 3116162 h 6858000"/>
              <a:gd name="connsiteX59" fmla="*/ 7996356 w 12192000"/>
              <a:gd name="connsiteY59" fmla="*/ 3141913 h 6858000"/>
              <a:gd name="connsiteX60" fmla="*/ 7972947 w 12192000"/>
              <a:gd name="connsiteY60" fmla="*/ 3168833 h 6858000"/>
              <a:gd name="connsiteX61" fmla="*/ 7946026 w 12192000"/>
              <a:gd name="connsiteY61" fmla="*/ 3192242 h 6858000"/>
              <a:gd name="connsiteX62" fmla="*/ 7916765 w 12192000"/>
              <a:gd name="connsiteY62" fmla="*/ 3214481 h 6858000"/>
              <a:gd name="connsiteX63" fmla="*/ 7887503 w 12192000"/>
              <a:gd name="connsiteY63" fmla="*/ 3236720 h 6858000"/>
              <a:gd name="connsiteX64" fmla="*/ 7858242 w 12192000"/>
              <a:gd name="connsiteY64" fmla="*/ 3258958 h 6858000"/>
              <a:gd name="connsiteX65" fmla="*/ 7830151 w 12192000"/>
              <a:gd name="connsiteY65" fmla="*/ 3281197 h 6858000"/>
              <a:gd name="connsiteX66" fmla="*/ 7803230 w 12192000"/>
              <a:gd name="connsiteY66" fmla="*/ 3305777 h 6858000"/>
              <a:gd name="connsiteX67" fmla="*/ 7779821 w 12192000"/>
              <a:gd name="connsiteY67" fmla="*/ 3330356 h 6858000"/>
              <a:gd name="connsiteX68" fmla="*/ 7759923 w 12192000"/>
              <a:gd name="connsiteY68" fmla="*/ 3358447 h 6858000"/>
              <a:gd name="connsiteX69" fmla="*/ 7744708 w 12192000"/>
              <a:gd name="connsiteY69" fmla="*/ 3387709 h 6858000"/>
              <a:gd name="connsiteX70" fmla="*/ 7734173 w 12192000"/>
              <a:gd name="connsiteY70" fmla="*/ 3422822 h 6858000"/>
              <a:gd name="connsiteX71" fmla="*/ 7729492 w 12192000"/>
              <a:gd name="connsiteY71" fmla="*/ 3459107 h 6858000"/>
              <a:gd name="connsiteX72" fmla="*/ 7728321 w 12192000"/>
              <a:gd name="connsiteY72" fmla="*/ 3496561 h 6858000"/>
              <a:gd name="connsiteX73" fmla="*/ 7731832 w 12192000"/>
              <a:gd name="connsiteY73" fmla="*/ 3536357 h 6858000"/>
              <a:gd name="connsiteX74" fmla="*/ 7736514 w 12192000"/>
              <a:gd name="connsiteY74" fmla="*/ 3576152 h 6858000"/>
              <a:gd name="connsiteX75" fmla="*/ 7742367 w 12192000"/>
              <a:gd name="connsiteY75" fmla="*/ 3615948 h 6858000"/>
              <a:gd name="connsiteX76" fmla="*/ 7747048 w 12192000"/>
              <a:gd name="connsiteY76" fmla="*/ 3655744 h 6858000"/>
              <a:gd name="connsiteX77" fmla="*/ 7749389 w 12192000"/>
              <a:gd name="connsiteY77" fmla="*/ 3695539 h 6858000"/>
              <a:gd name="connsiteX78" fmla="*/ 7749389 w 12192000"/>
              <a:gd name="connsiteY78" fmla="*/ 3734164 h 6858000"/>
              <a:gd name="connsiteX79" fmla="*/ 7744708 w 12192000"/>
              <a:gd name="connsiteY79" fmla="*/ 3770449 h 6858000"/>
              <a:gd name="connsiteX80" fmla="*/ 7735344 w 12192000"/>
              <a:gd name="connsiteY80" fmla="*/ 3806733 h 6858000"/>
              <a:gd name="connsiteX81" fmla="*/ 7721298 w 12192000"/>
              <a:gd name="connsiteY81" fmla="*/ 3840676 h 6858000"/>
              <a:gd name="connsiteX82" fmla="*/ 7703741 w 12192000"/>
              <a:gd name="connsiteY82" fmla="*/ 3875790 h 6858000"/>
              <a:gd name="connsiteX83" fmla="*/ 7683844 w 12192000"/>
              <a:gd name="connsiteY83" fmla="*/ 3910903 h 6858000"/>
              <a:gd name="connsiteX84" fmla="*/ 7662775 w 12192000"/>
              <a:gd name="connsiteY84" fmla="*/ 3946017 h 6858000"/>
              <a:gd name="connsiteX85" fmla="*/ 7642878 w 12192000"/>
              <a:gd name="connsiteY85" fmla="*/ 3979961 h 6858000"/>
              <a:gd name="connsiteX86" fmla="*/ 7625321 w 12192000"/>
              <a:gd name="connsiteY86" fmla="*/ 4016245 h 6858000"/>
              <a:gd name="connsiteX87" fmla="*/ 7611275 w 12192000"/>
              <a:gd name="connsiteY87" fmla="*/ 4051358 h 6858000"/>
              <a:gd name="connsiteX88" fmla="*/ 7601912 w 12192000"/>
              <a:gd name="connsiteY88" fmla="*/ 4087643 h 6858000"/>
              <a:gd name="connsiteX89" fmla="*/ 7598400 w 12192000"/>
              <a:gd name="connsiteY89" fmla="*/ 4125097 h 6858000"/>
              <a:gd name="connsiteX90" fmla="*/ 7601912 w 12192000"/>
              <a:gd name="connsiteY90" fmla="*/ 4162552 h 6858000"/>
              <a:gd name="connsiteX91" fmla="*/ 7611275 w 12192000"/>
              <a:gd name="connsiteY91" fmla="*/ 4198836 h 6858000"/>
              <a:gd name="connsiteX92" fmla="*/ 7625321 w 12192000"/>
              <a:gd name="connsiteY92" fmla="*/ 4233950 h 6858000"/>
              <a:gd name="connsiteX93" fmla="*/ 7642878 w 12192000"/>
              <a:gd name="connsiteY93" fmla="*/ 4270234 h 6858000"/>
              <a:gd name="connsiteX94" fmla="*/ 7662775 w 12192000"/>
              <a:gd name="connsiteY94" fmla="*/ 4304177 h 6858000"/>
              <a:gd name="connsiteX95" fmla="*/ 7683844 w 12192000"/>
              <a:gd name="connsiteY95" fmla="*/ 4339291 h 6858000"/>
              <a:gd name="connsiteX96" fmla="*/ 7703741 w 12192000"/>
              <a:gd name="connsiteY96" fmla="*/ 4374405 h 6858000"/>
              <a:gd name="connsiteX97" fmla="*/ 7721298 w 12192000"/>
              <a:gd name="connsiteY97" fmla="*/ 4409519 h 6858000"/>
              <a:gd name="connsiteX98" fmla="*/ 7735344 w 12192000"/>
              <a:gd name="connsiteY98" fmla="*/ 4443462 h 6858000"/>
              <a:gd name="connsiteX99" fmla="*/ 7744708 w 12192000"/>
              <a:gd name="connsiteY99" fmla="*/ 4479746 h 6858000"/>
              <a:gd name="connsiteX100" fmla="*/ 7749389 w 12192000"/>
              <a:gd name="connsiteY100" fmla="*/ 4516030 h 6858000"/>
              <a:gd name="connsiteX101" fmla="*/ 7749389 w 12192000"/>
              <a:gd name="connsiteY101" fmla="*/ 4554655 h 6858000"/>
              <a:gd name="connsiteX102" fmla="*/ 7747048 w 12192000"/>
              <a:gd name="connsiteY102" fmla="*/ 4594451 h 6858000"/>
              <a:gd name="connsiteX103" fmla="*/ 7742367 w 12192000"/>
              <a:gd name="connsiteY103" fmla="*/ 4634247 h 6858000"/>
              <a:gd name="connsiteX104" fmla="*/ 7736514 w 12192000"/>
              <a:gd name="connsiteY104" fmla="*/ 4674042 h 6858000"/>
              <a:gd name="connsiteX105" fmla="*/ 7731832 w 12192000"/>
              <a:gd name="connsiteY105" fmla="*/ 4713838 h 6858000"/>
              <a:gd name="connsiteX106" fmla="*/ 7728321 w 12192000"/>
              <a:gd name="connsiteY106" fmla="*/ 4753633 h 6858000"/>
              <a:gd name="connsiteX107" fmla="*/ 7729492 w 12192000"/>
              <a:gd name="connsiteY107" fmla="*/ 4791088 h 6858000"/>
              <a:gd name="connsiteX108" fmla="*/ 7734173 w 12192000"/>
              <a:gd name="connsiteY108" fmla="*/ 4827372 h 6858000"/>
              <a:gd name="connsiteX109" fmla="*/ 7744708 w 12192000"/>
              <a:gd name="connsiteY109" fmla="*/ 4862486 h 6858000"/>
              <a:gd name="connsiteX110" fmla="*/ 7759923 w 12192000"/>
              <a:gd name="connsiteY110" fmla="*/ 4891747 h 6858000"/>
              <a:gd name="connsiteX111" fmla="*/ 7779821 w 12192000"/>
              <a:gd name="connsiteY111" fmla="*/ 4919838 h 6858000"/>
              <a:gd name="connsiteX112" fmla="*/ 7803230 w 12192000"/>
              <a:gd name="connsiteY112" fmla="*/ 4944418 h 6858000"/>
              <a:gd name="connsiteX113" fmla="*/ 7830151 w 12192000"/>
              <a:gd name="connsiteY113" fmla="*/ 4968998 h 6858000"/>
              <a:gd name="connsiteX114" fmla="*/ 7858242 w 12192000"/>
              <a:gd name="connsiteY114" fmla="*/ 4991236 h 6858000"/>
              <a:gd name="connsiteX115" fmla="*/ 7887503 w 12192000"/>
              <a:gd name="connsiteY115" fmla="*/ 5013475 h 6858000"/>
              <a:gd name="connsiteX116" fmla="*/ 7916765 w 12192000"/>
              <a:gd name="connsiteY116" fmla="*/ 5035714 h 6858000"/>
              <a:gd name="connsiteX117" fmla="*/ 7946026 w 12192000"/>
              <a:gd name="connsiteY117" fmla="*/ 5057952 h 6858000"/>
              <a:gd name="connsiteX118" fmla="*/ 7972947 w 12192000"/>
              <a:gd name="connsiteY118" fmla="*/ 5081362 h 6858000"/>
              <a:gd name="connsiteX119" fmla="*/ 7996356 w 12192000"/>
              <a:gd name="connsiteY119" fmla="*/ 5108282 h 6858000"/>
              <a:gd name="connsiteX120" fmla="*/ 8017424 w 12192000"/>
              <a:gd name="connsiteY120" fmla="*/ 5134032 h 6858000"/>
              <a:gd name="connsiteX121" fmla="*/ 8033811 w 12192000"/>
              <a:gd name="connsiteY121" fmla="*/ 5163294 h 6858000"/>
              <a:gd name="connsiteX122" fmla="*/ 8047856 w 12192000"/>
              <a:gd name="connsiteY122" fmla="*/ 5194896 h 6858000"/>
              <a:gd name="connsiteX123" fmla="*/ 8059561 w 12192000"/>
              <a:gd name="connsiteY123" fmla="*/ 5228839 h 6858000"/>
              <a:gd name="connsiteX124" fmla="*/ 8070095 w 12192000"/>
              <a:gd name="connsiteY124" fmla="*/ 5263953 h 6858000"/>
              <a:gd name="connsiteX125" fmla="*/ 8079459 w 12192000"/>
              <a:gd name="connsiteY125" fmla="*/ 5299067 h 6858000"/>
              <a:gd name="connsiteX126" fmla="*/ 8088822 w 12192000"/>
              <a:gd name="connsiteY126" fmla="*/ 5335351 h 6858000"/>
              <a:gd name="connsiteX127" fmla="*/ 8099356 w 12192000"/>
              <a:gd name="connsiteY127" fmla="*/ 5369294 h 6858000"/>
              <a:gd name="connsiteX128" fmla="*/ 8111061 w 12192000"/>
              <a:gd name="connsiteY128" fmla="*/ 5403238 h 6858000"/>
              <a:gd name="connsiteX129" fmla="*/ 8125106 w 12192000"/>
              <a:gd name="connsiteY129" fmla="*/ 5434840 h 6858000"/>
              <a:gd name="connsiteX130" fmla="*/ 8142663 w 12192000"/>
              <a:gd name="connsiteY130" fmla="*/ 5462931 h 6858000"/>
              <a:gd name="connsiteX131" fmla="*/ 8163732 w 12192000"/>
              <a:gd name="connsiteY131" fmla="*/ 5488681 h 6858000"/>
              <a:gd name="connsiteX132" fmla="*/ 8189482 w 12192000"/>
              <a:gd name="connsiteY132" fmla="*/ 5509749 h 6858000"/>
              <a:gd name="connsiteX133" fmla="*/ 8217573 w 12192000"/>
              <a:gd name="connsiteY133" fmla="*/ 5527306 h 6858000"/>
              <a:gd name="connsiteX134" fmla="*/ 8249175 w 12192000"/>
              <a:gd name="connsiteY134" fmla="*/ 5541352 h 6858000"/>
              <a:gd name="connsiteX135" fmla="*/ 8283118 w 12192000"/>
              <a:gd name="connsiteY135" fmla="*/ 5553056 h 6858000"/>
              <a:gd name="connsiteX136" fmla="*/ 8317062 w 12192000"/>
              <a:gd name="connsiteY136" fmla="*/ 5563590 h 6858000"/>
              <a:gd name="connsiteX137" fmla="*/ 8353346 w 12192000"/>
              <a:gd name="connsiteY137" fmla="*/ 5572954 h 6858000"/>
              <a:gd name="connsiteX138" fmla="*/ 8388459 w 12192000"/>
              <a:gd name="connsiteY138" fmla="*/ 5582318 h 6858000"/>
              <a:gd name="connsiteX139" fmla="*/ 8423573 w 12192000"/>
              <a:gd name="connsiteY139" fmla="*/ 5592852 h 6858000"/>
              <a:gd name="connsiteX140" fmla="*/ 8457516 w 12192000"/>
              <a:gd name="connsiteY140" fmla="*/ 5604556 h 6858000"/>
              <a:gd name="connsiteX141" fmla="*/ 8489119 w 12192000"/>
              <a:gd name="connsiteY141" fmla="*/ 5618602 h 6858000"/>
              <a:gd name="connsiteX142" fmla="*/ 8518380 w 12192000"/>
              <a:gd name="connsiteY142" fmla="*/ 5634988 h 6858000"/>
              <a:gd name="connsiteX143" fmla="*/ 8544130 w 12192000"/>
              <a:gd name="connsiteY143" fmla="*/ 5656057 h 6858000"/>
              <a:gd name="connsiteX144" fmla="*/ 8571051 w 12192000"/>
              <a:gd name="connsiteY144" fmla="*/ 5679466 h 6858000"/>
              <a:gd name="connsiteX145" fmla="*/ 8594460 w 12192000"/>
              <a:gd name="connsiteY145" fmla="*/ 5706386 h 6858000"/>
              <a:gd name="connsiteX146" fmla="*/ 8616699 w 12192000"/>
              <a:gd name="connsiteY146" fmla="*/ 5734477 h 6858000"/>
              <a:gd name="connsiteX147" fmla="*/ 8638937 w 12192000"/>
              <a:gd name="connsiteY147" fmla="*/ 5763739 h 6858000"/>
              <a:gd name="connsiteX148" fmla="*/ 8661176 w 12192000"/>
              <a:gd name="connsiteY148" fmla="*/ 5793000 h 6858000"/>
              <a:gd name="connsiteX149" fmla="*/ 8683415 w 12192000"/>
              <a:gd name="connsiteY149" fmla="*/ 5821091 h 6858000"/>
              <a:gd name="connsiteX150" fmla="*/ 8707994 w 12192000"/>
              <a:gd name="connsiteY150" fmla="*/ 5848012 h 6858000"/>
              <a:gd name="connsiteX151" fmla="*/ 8732574 w 12192000"/>
              <a:gd name="connsiteY151" fmla="*/ 5871421 h 6858000"/>
              <a:gd name="connsiteX152" fmla="*/ 8760665 w 12192000"/>
              <a:gd name="connsiteY152" fmla="*/ 5891319 h 6858000"/>
              <a:gd name="connsiteX153" fmla="*/ 8789926 w 12192000"/>
              <a:gd name="connsiteY153" fmla="*/ 5906535 h 6858000"/>
              <a:gd name="connsiteX154" fmla="*/ 8825040 w 12192000"/>
              <a:gd name="connsiteY154" fmla="*/ 5917069 h 6858000"/>
              <a:gd name="connsiteX155" fmla="*/ 8861324 w 12192000"/>
              <a:gd name="connsiteY155" fmla="*/ 5921751 h 6858000"/>
              <a:gd name="connsiteX156" fmla="*/ 8898779 w 12192000"/>
              <a:gd name="connsiteY156" fmla="*/ 5922921 h 6858000"/>
              <a:gd name="connsiteX157" fmla="*/ 8938575 w 12192000"/>
              <a:gd name="connsiteY157" fmla="*/ 5919410 h 6858000"/>
              <a:gd name="connsiteX158" fmla="*/ 8978370 w 12192000"/>
              <a:gd name="connsiteY158" fmla="*/ 5914728 h 6858000"/>
              <a:gd name="connsiteX159" fmla="*/ 9018166 w 12192000"/>
              <a:gd name="connsiteY159" fmla="*/ 5908876 h 6858000"/>
              <a:gd name="connsiteX160" fmla="*/ 9057961 w 12192000"/>
              <a:gd name="connsiteY160" fmla="*/ 5904194 h 6858000"/>
              <a:gd name="connsiteX161" fmla="*/ 9097757 w 12192000"/>
              <a:gd name="connsiteY161" fmla="*/ 5901853 h 6858000"/>
              <a:gd name="connsiteX162" fmla="*/ 9136382 w 12192000"/>
              <a:gd name="connsiteY162" fmla="*/ 5901853 h 6858000"/>
              <a:gd name="connsiteX163" fmla="*/ 9172666 w 12192000"/>
              <a:gd name="connsiteY163" fmla="*/ 5906535 h 6858000"/>
              <a:gd name="connsiteX164" fmla="*/ 9208950 w 12192000"/>
              <a:gd name="connsiteY164" fmla="*/ 5915898 h 6858000"/>
              <a:gd name="connsiteX165" fmla="*/ 9244064 w 12192000"/>
              <a:gd name="connsiteY165" fmla="*/ 5929944 h 6858000"/>
              <a:gd name="connsiteX166" fmla="*/ 9279178 w 12192000"/>
              <a:gd name="connsiteY166" fmla="*/ 5948671 h 6858000"/>
              <a:gd name="connsiteX167" fmla="*/ 9314292 w 12192000"/>
              <a:gd name="connsiteY167" fmla="*/ 5967398 h 6858000"/>
              <a:gd name="connsiteX168" fmla="*/ 9349405 w 12192000"/>
              <a:gd name="connsiteY168" fmla="*/ 5988467 h 6858000"/>
              <a:gd name="connsiteX169" fmla="*/ 9383349 w 12192000"/>
              <a:gd name="connsiteY169" fmla="*/ 6008364 h 6858000"/>
              <a:gd name="connsiteX170" fmla="*/ 9419633 w 12192000"/>
              <a:gd name="connsiteY170" fmla="*/ 6025921 h 6858000"/>
              <a:gd name="connsiteX171" fmla="*/ 9454747 w 12192000"/>
              <a:gd name="connsiteY171" fmla="*/ 6039967 h 6858000"/>
              <a:gd name="connsiteX172" fmla="*/ 9491031 w 12192000"/>
              <a:gd name="connsiteY172" fmla="*/ 6049331 h 6858000"/>
              <a:gd name="connsiteX173" fmla="*/ 9528486 w 12192000"/>
              <a:gd name="connsiteY173" fmla="*/ 6052842 h 6858000"/>
              <a:gd name="connsiteX174" fmla="*/ 9565940 w 12192000"/>
              <a:gd name="connsiteY174" fmla="*/ 6049331 h 6858000"/>
              <a:gd name="connsiteX175" fmla="*/ 9602224 w 12192000"/>
              <a:gd name="connsiteY175" fmla="*/ 6039967 h 6858000"/>
              <a:gd name="connsiteX176" fmla="*/ 9637338 w 12192000"/>
              <a:gd name="connsiteY176" fmla="*/ 6025921 h 6858000"/>
              <a:gd name="connsiteX177" fmla="*/ 9673622 w 12192000"/>
              <a:gd name="connsiteY177" fmla="*/ 6008364 h 6858000"/>
              <a:gd name="connsiteX178" fmla="*/ 9707566 w 12192000"/>
              <a:gd name="connsiteY178" fmla="*/ 5988467 h 6858000"/>
              <a:gd name="connsiteX179" fmla="*/ 9742679 w 12192000"/>
              <a:gd name="connsiteY179" fmla="*/ 5967398 h 6858000"/>
              <a:gd name="connsiteX180" fmla="*/ 9777793 w 12192000"/>
              <a:gd name="connsiteY180" fmla="*/ 5948671 h 6858000"/>
              <a:gd name="connsiteX181" fmla="*/ 9812907 w 12192000"/>
              <a:gd name="connsiteY181" fmla="*/ 5929944 h 6858000"/>
              <a:gd name="connsiteX182" fmla="*/ 9846850 w 12192000"/>
              <a:gd name="connsiteY182" fmla="*/ 5915898 h 6858000"/>
              <a:gd name="connsiteX183" fmla="*/ 9884305 w 12192000"/>
              <a:gd name="connsiteY183" fmla="*/ 5906535 h 6858000"/>
              <a:gd name="connsiteX184" fmla="*/ 9920589 w 12192000"/>
              <a:gd name="connsiteY184" fmla="*/ 5901853 h 6858000"/>
              <a:gd name="connsiteX185" fmla="*/ 9959214 w 12192000"/>
              <a:gd name="connsiteY185" fmla="*/ 5901853 h 6858000"/>
              <a:gd name="connsiteX186" fmla="*/ 9999010 w 12192000"/>
              <a:gd name="connsiteY186" fmla="*/ 5904194 h 6858000"/>
              <a:gd name="connsiteX187" fmla="*/ 10038805 w 12192000"/>
              <a:gd name="connsiteY187" fmla="*/ 5908876 h 6858000"/>
              <a:gd name="connsiteX188" fmla="*/ 10078601 w 12192000"/>
              <a:gd name="connsiteY188" fmla="*/ 5914728 h 6858000"/>
              <a:gd name="connsiteX189" fmla="*/ 10118396 w 12192000"/>
              <a:gd name="connsiteY189" fmla="*/ 5919410 h 6858000"/>
              <a:gd name="connsiteX190" fmla="*/ 10158192 w 12192000"/>
              <a:gd name="connsiteY190" fmla="*/ 5922921 h 6858000"/>
              <a:gd name="connsiteX191" fmla="*/ 10195647 w 12192000"/>
              <a:gd name="connsiteY191" fmla="*/ 5921751 h 6858000"/>
              <a:gd name="connsiteX192" fmla="*/ 10231931 w 12192000"/>
              <a:gd name="connsiteY192" fmla="*/ 5917069 h 6858000"/>
              <a:gd name="connsiteX193" fmla="*/ 10267044 w 12192000"/>
              <a:gd name="connsiteY193" fmla="*/ 5906535 h 6858000"/>
              <a:gd name="connsiteX194" fmla="*/ 10296306 w 12192000"/>
              <a:gd name="connsiteY194" fmla="*/ 5891319 h 6858000"/>
              <a:gd name="connsiteX195" fmla="*/ 10324397 w 12192000"/>
              <a:gd name="connsiteY195" fmla="*/ 5871421 h 6858000"/>
              <a:gd name="connsiteX196" fmla="*/ 10348977 w 12192000"/>
              <a:gd name="connsiteY196" fmla="*/ 5848012 h 6858000"/>
              <a:gd name="connsiteX197" fmla="*/ 10373556 w 12192000"/>
              <a:gd name="connsiteY197" fmla="*/ 5821091 h 6858000"/>
              <a:gd name="connsiteX198" fmla="*/ 10395795 w 12192000"/>
              <a:gd name="connsiteY198" fmla="*/ 5793000 h 6858000"/>
              <a:gd name="connsiteX199" fmla="*/ 10418034 w 12192000"/>
              <a:gd name="connsiteY199" fmla="*/ 5763739 h 6858000"/>
              <a:gd name="connsiteX200" fmla="*/ 10440272 w 12192000"/>
              <a:gd name="connsiteY200" fmla="*/ 5734477 h 6858000"/>
              <a:gd name="connsiteX201" fmla="*/ 10462511 w 12192000"/>
              <a:gd name="connsiteY201" fmla="*/ 5706386 h 6858000"/>
              <a:gd name="connsiteX202" fmla="*/ 10485920 w 12192000"/>
              <a:gd name="connsiteY202" fmla="*/ 5679466 h 6858000"/>
              <a:gd name="connsiteX203" fmla="*/ 10512841 w 12192000"/>
              <a:gd name="connsiteY203" fmla="*/ 5656057 h 6858000"/>
              <a:gd name="connsiteX204" fmla="*/ 10538591 w 12192000"/>
              <a:gd name="connsiteY204" fmla="*/ 5634988 h 6858000"/>
              <a:gd name="connsiteX205" fmla="*/ 10567852 w 12192000"/>
              <a:gd name="connsiteY205" fmla="*/ 5618602 h 6858000"/>
              <a:gd name="connsiteX206" fmla="*/ 10599455 w 12192000"/>
              <a:gd name="connsiteY206" fmla="*/ 5604556 h 6858000"/>
              <a:gd name="connsiteX207" fmla="*/ 10633398 w 12192000"/>
              <a:gd name="connsiteY207" fmla="*/ 5592852 h 6858000"/>
              <a:gd name="connsiteX208" fmla="*/ 10668512 w 12192000"/>
              <a:gd name="connsiteY208" fmla="*/ 5582318 h 6858000"/>
              <a:gd name="connsiteX209" fmla="*/ 10703626 w 12192000"/>
              <a:gd name="connsiteY209" fmla="*/ 5572954 h 6858000"/>
              <a:gd name="connsiteX210" fmla="*/ 10739910 w 12192000"/>
              <a:gd name="connsiteY210" fmla="*/ 5563590 h 6858000"/>
              <a:gd name="connsiteX211" fmla="*/ 10773853 w 12192000"/>
              <a:gd name="connsiteY211" fmla="*/ 5553056 h 6858000"/>
              <a:gd name="connsiteX212" fmla="*/ 10807796 w 12192000"/>
              <a:gd name="connsiteY212" fmla="*/ 5541352 h 6858000"/>
              <a:gd name="connsiteX213" fmla="*/ 10839399 w 12192000"/>
              <a:gd name="connsiteY213" fmla="*/ 5527306 h 6858000"/>
              <a:gd name="connsiteX214" fmla="*/ 10867490 w 12192000"/>
              <a:gd name="connsiteY214" fmla="*/ 5509749 h 6858000"/>
              <a:gd name="connsiteX215" fmla="*/ 10893240 w 12192000"/>
              <a:gd name="connsiteY215" fmla="*/ 5488681 h 6858000"/>
              <a:gd name="connsiteX216" fmla="*/ 10914308 w 12192000"/>
              <a:gd name="connsiteY216" fmla="*/ 5462931 h 6858000"/>
              <a:gd name="connsiteX217" fmla="*/ 10931865 w 12192000"/>
              <a:gd name="connsiteY217" fmla="*/ 5434840 h 6858000"/>
              <a:gd name="connsiteX218" fmla="*/ 10945910 w 12192000"/>
              <a:gd name="connsiteY218" fmla="*/ 5403238 h 6858000"/>
              <a:gd name="connsiteX219" fmla="*/ 10957615 w 12192000"/>
              <a:gd name="connsiteY219" fmla="*/ 5369294 h 6858000"/>
              <a:gd name="connsiteX220" fmla="*/ 10968149 w 12192000"/>
              <a:gd name="connsiteY220" fmla="*/ 5335351 h 6858000"/>
              <a:gd name="connsiteX221" fmla="*/ 10977513 w 12192000"/>
              <a:gd name="connsiteY221" fmla="*/ 5299067 h 6858000"/>
              <a:gd name="connsiteX222" fmla="*/ 10986876 w 12192000"/>
              <a:gd name="connsiteY222" fmla="*/ 5263953 h 6858000"/>
              <a:gd name="connsiteX223" fmla="*/ 10997410 w 12192000"/>
              <a:gd name="connsiteY223" fmla="*/ 5228839 h 6858000"/>
              <a:gd name="connsiteX224" fmla="*/ 11009115 w 12192000"/>
              <a:gd name="connsiteY224" fmla="*/ 5194896 h 6858000"/>
              <a:gd name="connsiteX225" fmla="*/ 11023160 w 12192000"/>
              <a:gd name="connsiteY225" fmla="*/ 5163294 h 6858000"/>
              <a:gd name="connsiteX226" fmla="*/ 11039547 w 12192000"/>
              <a:gd name="connsiteY226" fmla="*/ 5134032 h 6858000"/>
              <a:gd name="connsiteX227" fmla="*/ 11060615 w 12192000"/>
              <a:gd name="connsiteY227" fmla="*/ 5108282 h 6858000"/>
              <a:gd name="connsiteX228" fmla="*/ 11084024 w 12192000"/>
              <a:gd name="connsiteY228" fmla="*/ 5081362 h 6858000"/>
              <a:gd name="connsiteX229" fmla="*/ 11110945 w 12192000"/>
              <a:gd name="connsiteY229" fmla="*/ 5057952 h 6858000"/>
              <a:gd name="connsiteX230" fmla="*/ 11139036 w 12192000"/>
              <a:gd name="connsiteY230" fmla="*/ 5035714 h 6858000"/>
              <a:gd name="connsiteX231" fmla="*/ 11169468 w 12192000"/>
              <a:gd name="connsiteY231" fmla="*/ 5013475 h 6858000"/>
              <a:gd name="connsiteX232" fmla="*/ 11198729 w 12192000"/>
              <a:gd name="connsiteY232" fmla="*/ 4991236 h 6858000"/>
              <a:gd name="connsiteX233" fmla="*/ 11226820 w 12192000"/>
              <a:gd name="connsiteY233" fmla="*/ 4968998 h 6858000"/>
              <a:gd name="connsiteX234" fmla="*/ 11253741 w 12192000"/>
              <a:gd name="connsiteY234" fmla="*/ 4944418 h 6858000"/>
              <a:gd name="connsiteX235" fmla="*/ 11277150 w 12192000"/>
              <a:gd name="connsiteY235" fmla="*/ 4919838 h 6858000"/>
              <a:gd name="connsiteX236" fmla="*/ 11297048 w 12192000"/>
              <a:gd name="connsiteY236" fmla="*/ 4891747 h 6858000"/>
              <a:gd name="connsiteX237" fmla="*/ 11312264 w 12192000"/>
              <a:gd name="connsiteY237" fmla="*/ 4862486 h 6858000"/>
              <a:gd name="connsiteX238" fmla="*/ 11322798 w 12192000"/>
              <a:gd name="connsiteY238" fmla="*/ 4827372 h 6858000"/>
              <a:gd name="connsiteX239" fmla="*/ 11327480 w 12192000"/>
              <a:gd name="connsiteY239" fmla="*/ 4791088 h 6858000"/>
              <a:gd name="connsiteX240" fmla="*/ 11328650 w 12192000"/>
              <a:gd name="connsiteY240" fmla="*/ 4753633 h 6858000"/>
              <a:gd name="connsiteX241" fmla="*/ 11325139 w 12192000"/>
              <a:gd name="connsiteY241" fmla="*/ 4713838 h 6858000"/>
              <a:gd name="connsiteX242" fmla="*/ 11320457 w 12192000"/>
              <a:gd name="connsiteY242" fmla="*/ 4674042 h 6858000"/>
              <a:gd name="connsiteX243" fmla="*/ 11314605 w 12192000"/>
              <a:gd name="connsiteY243" fmla="*/ 4634247 h 6858000"/>
              <a:gd name="connsiteX244" fmla="*/ 11309923 w 12192000"/>
              <a:gd name="connsiteY244" fmla="*/ 4594451 h 6858000"/>
              <a:gd name="connsiteX245" fmla="*/ 11307582 w 12192000"/>
              <a:gd name="connsiteY245" fmla="*/ 4554655 h 6858000"/>
              <a:gd name="connsiteX246" fmla="*/ 11307582 w 12192000"/>
              <a:gd name="connsiteY246" fmla="*/ 4516030 h 6858000"/>
              <a:gd name="connsiteX247" fmla="*/ 11312264 w 12192000"/>
              <a:gd name="connsiteY247" fmla="*/ 4479746 h 6858000"/>
              <a:gd name="connsiteX248" fmla="*/ 11321628 w 12192000"/>
              <a:gd name="connsiteY248" fmla="*/ 4443462 h 6858000"/>
              <a:gd name="connsiteX249" fmla="*/ 11335673 w 12192000"/>
              <a:gd name="connsiteY249" fmla="*/ 4409519 h 6858000"/>
              <a:gd name="connsiteX250" fmla="*/ 11354400 w 12192000"/>
              <a:gd name="connsiteY250" fmla="*/ 4374405 h 6858000"/>
              <a:gd name="connsiteX251" fmla="*/ 11373128 w 12192000"/>
              <a:gd name="connsiteY251" fmla="*/ 4339291 h 6858000"/>
              <a:gd name="connsiteX252" fmla="*/ 11394196 w 12192000"/>
              <a:gd name="connsiteY252" fmla="*/ 4304177 h 6858000"/>
              <a:gd name="connsiteX253" fmla="*/ 11414094 w 12192000"/>
              <a:gd name="connsiteY253" fmla="*/ 4270234 h 6858000"/>
              <a:gd name="connsiteX254" fmla="*/ 11431650 w 12192000"/>
              <a:gd name="connsiteY254" fmla="*/ 4233950 h 6858000"/>
              <a:gd name="connsiteX255" fmla="*/ 11445696 w 12192000"/>
              <a:gd name="connsiteY255" fmla="*/ 4198836 h 6858000"/>
              <a:gd name="connsiteX256" fmla="*/ 11455060 w 12192000"/>
              <a:gd name="connsiteY256" fmla="*/ 4162552 h 6858000"/>
              <a:gd name="connsiteX257" fmla="*/ 11458571 w 12192000"/>
              <a:gd name="connsiteY257" fmla="*/ 4125097 h 6858000"/>
              <a:gd name="connsiteX258" fmla="*/ 11455060 w 12192000"/>
              <a:gd name="connsiteY258" fmla="*/ 4087643 h 6858000"/>
              <a:gd name="connsiteX259" fmla="*/ 11445696 w 12192000"/>
              <a:gd name="connsiteY259" fmla="*/ 4051358 h 6858000"/>
              <a:gd name="connsiteX260" fmla="*/ 11431650 w 12192000"/>
              <a:gd name="connsiteY260" fmla="*/ 4016245 h 6858000"/>
              <a:gd name="connsiteX261" fmla="*/ 11414094 w 12192000"/>
              <a:gd name="connsiteY261" fmla="*/ 3979961 h 6858000"/>
              <a:gd name="connsiteX262" fmla="*/ 11394196 w 12192000"/>
              <a:gd name="connsiteY262" fmla="*/ 3946017 h 6858000"/>
              <a:gd name="connsiteX263" fmla="*/ 11373128 w 12192000"/>
              <a:gd name="connsiteY263" fmla="*/ 3910903 h 6858000"/>
              <a:gd name="connsiteX264" fmla="*/ 11354400 w 12192000"/>
              <a:gd name="connsiteY264" fmla="*/ 3875790 h 6858000"/>
              <a:gd name="connsiteX265" fmla="*/ 11335673 w 12192000"/>
              <a:gd name="connsiteY265" fmla="*/ 3840676 h 6858000"/>
              <a:gd name="connsiteX266" fmla="*/ 11321628 w 12192000"/>
              <a:gd name="connsiteY266" fmla="*/ 3806733 h 6858000"/>
              <a:gd name="connsiteX267" fmla="*/ 11312264 w 12192000"/>
              <a:gd name="connsiteY267" fmla="*/ 3770449 h 6858000"/>
              <a:gd name="connsiteX268" fmla="*/ 11307582 w 12192000"/>
              <a:gd name="connsiteY268" fmla="*/ 3734164 h 6858000"/>
              <a:gd name="connsiteX269" fmla="*/ 11307582 w 12192000"/>
              <a:gd name="connsiteY269" fmla="*/ 3695539 h 6858000"/>
              <a:gd name="connsiteX270" fmla="*/ 11309923 w 12192000"/>
              <a:gd name="connsiteY270" fmla="*/ 3655744 h 6858000"/>
              <a:gd name="connsiteX271" fmla="*/ 11314605 w 12192000"/>
              <a:gd name="connsiteY271" fmla="*/ 3615948 h 6858000"/>
              <a:gd name="connsiteX272" fmla="*/ 11320457 w 12192000"/>
              <a:gd name="connsiteY272" fmla="*/ 3576152 h 6858000"/>
              <a:gd name="connsiteX273" fmla="*/ 11325139 w 12192000"/>
              <a:gd name="connsiteY273" fmla="*/ 3536357 h 6858000"/>
              <a:gd name="connsiteX274" fmla="*/ 11328650 w 12192000"/>
              <a:gd name="connsiteY274" fmla="*/ 3496561 h 6858000"/>
              <a:gd name="connsiteX275" fmla="*/ 11327480 w 12192000"/>
              <a:gd name="connsiteY275" fmla="*/ 3459107 h 6858000"/>
              <a:gd name="connsiteX276" fmla="*/ 11322798 w 12192000"/>
              <a:gd name="connsiteY276" fmla="*/ 3422822 h 6858000"/>
              <a:gd name="connsiteX277" fmla="*/ 11312264 w 12192000"/>
              <a:gd name="connsiteY277" fmla="*/ 3387709 h 6858000"/>
              <a:gd name="connsiteX278" fmla="*/ 11297048 w 12192000"/>
              <a:gd name="connsiteY278" fmla="*/ 3358447 h 6858000"/>
              <a:gd name="connsiteX279" fmla="*/ 11277150 w 12192000"/>
              <a:gd name="connsiteY279" fmla="*/ 3330356 h 6858000"/>
              <a:gd name="connsiteX280" fmla="*/ 11253741 w 12192000"/>
              <a:gd name="connsiteY280" fmla="*/ 3305777 h 6858000"/>
              <a:gd name="connsiteX281" fmla="*/ 11226820 w 12192000"/>
              <a:gd name="connsiteY281" fmla="*/ 3281197 h 6858000"/>
              <a:gd name="connsiteX282" fmla="*/ 11198729 w 12192000"/>
              <a:gd name="connsiteY282" fmla="*/ 3258958 h 6858000"/>
              <a:gd name="connsiteX283" fmla="*/ 11169468 w 12192000"/>
              <a:gd name="connsiteY283" fmla="*/ 3236720 h 6858000"/>
              <a:gd name="connsiteX284" fmla="*/ 11139036 w 12192000"/>
              <a:gd name="connsiteY284" fmla="*/ 3214481 h 6858000"/>
              <a:gd name="connsiteX285" fmla="*/ 11110945 w 12192000"/>
              <a:gd name="connsiteY285" fmla="*/ 3192242 h 6858000"/>
              <a:gd name="connsiteX286" fmla="*/ 11084024 w 12192000"/>
              <a:gd name="connsiteY286" fmla="*/ 3168833 h 6858000"/>
              <a:gd name="connsiteX287" fmla="*/ 11060615 w 12192000"/>
              <a:gd name="connsiteY287" fmla="*/ 3141913 h 6858000"/>
              <a:gd name="connsiteX288" fmla="*/ 11039547 w 12192000"/>
              <a:gd name="connsiteY288" fmla="*/ 3116162 h 6858000"/>
              <a:gd name="connsiteX289" fmla="*/ 11023160 w 12192000"/>
              <a:gd name="connsiteY289" fmla="*/ 3086901 h 6858000"/>
              <a:gd name="connsiteX290" fmla="*/ 11009115 w 12192000"/>
              <a:gd name="connsiteY290" fmla="*/ 3055299 h 6858000"/>
              <a:gd name="connsiteX291" fmla="*/ 10997410 w 12192000"/>
              <a:gd name="connsiteY291" fmla="*/ 3021355 h 6858000"/>
              <a:gd name="connsiteX292" fmla="*/ 10986876 w 12192000"/>
              <a:gd name="connsiteY292" fmla="*/ 2986242 h 6858000"/>
              <a:gd name="connsiteX293" fmla="*/ 10977513 w 12192000"/>
              <a:gd name="connsiteY293" fmla="*/ 2951128 h 6858000"/>
              <a:gd name="connsiteX294" fmla="*/ 10968149 w 12192000"/>
              <a:gd name="connsiteY294" fmla="*/ 2914844 h 6858000"/>
              <a:gd name="connsiteX295" fmla="*/ 10957615 w 12192000"/>
              <a:gd name="connsiteY295" fmla="*/ 2880900 h 6858000"/>
              <a:gd name="connsiteX296" fmla="*/ 10945910 w 12192000"/>
              <a:gd name="connsiteY296" fmla="*/ 2846957 h 6858000"/>
              <a:gd name="connsiteX297" fmla="*/ 10931865 w 12192000"/>
              <a:gd name="connsiteY297" fmla="*/ 2815355 h 6858000"/>
              <a:gd name="connsiteX298" fmla="*/ 10914308 w 12192000"/>
              <a:gd name="connsiteY298" fmla="*/ 2787264 h 6858000"/>
              <a:gd name="connsiteX299" fmla="*/ 10893240 w 12192000"/>
              <a:gd name="connsiteY299" fmla="*/ 2761514 h 6858000"/>
              <a:gd name="connsiteX300" fmla="*/ 10867490 w 12192000"/>
              <a:gd name="connsiteY300" fmla="*/ 2740445 h 6858000"/>
              <a:gd name="connsiteX301" fmla="*/ 10839399 w 12192000"/>
              <a:gd name="connsiteY301" fmla="*/ 2722888 h 6858000"/>
              <a:gd name="connsiteX302" fmla="*/ 10807796 w 12192000"/>
              <a:gd name="connsiteY302" fmla="*/ 2708843 h 6858000"/>
              <a:gd name="connsiteX303" fmla="*/ 10773853 w 12192000"/>
              <a:gd name="connsiteY303" fmla="*/ 2697138 h 6858000"/>
              <a:gd name="connsiteX304" fmla="*/ 10739910 w 12192000"/>
              <a:gd name="connsiteY304" fmla="*/ 2686604 h 6858000"/>
              <a:gd name="connsiteX305" fmla="*/ 10703626 w 12192000"/>
              <a:gd name="connsiteY305" fmla="*/ 2677241 h 6858000"/>
              <a:gd name="connsiteX306" fmla="*/ 10668512 w 12192000"/>
              <a:gd name="connsiteY306" fmla="*/ 2667877 h 6858000"/>
              <a:gd name="connsiteX307" fmla="*/ 10633398 w 12192000"/>
              <a:gd name="connsiteY307" fmla="*/ 2657343 h 6858000"/>
              <a:gd name="connsiteX308" fmla="*/ 10599455 w 12192000"/>
              <a:gd name="connsiteY308" fmla="*/ 2645638 h 6858000"/>
              <a:gd name="connsiteX309" fmla="*/ 10567852 w 12192000"/>
              <a:gd name="connsiteY309" fmla="*/ 2631593 h 6858000"/>
              <a:gd name="connsiteX310" fmla="*/ 10538591 w 12192000"/>
              <a:gd name="connsiteY310" fmla="*/ 2615206 h 6858000"/>
              <a:gd name="connsiteX311" fmla="*/ 10512841 w 12192000"/>
              <a:gd name="connsiteY311" fmla="*/ 2594138 h 6858000"/>
              <a:gd name="connsiteX312" fmla="*/ 10485920 w 12192000"/>
              <a:gd name="connsiteY312" fmla="*/ 2570729 h 6858000"/>
              <a:gd name="connsiteX313" fmla="*/ 10462511 w 12192000"/>
              <a:gd name="connsiteY313" fmla="*/ 2543808 h 6858000"/>
              <a:gd name="connsiteX314" fmla="*/ 10440272 w 12192000"/>
              <a:gd name="connsiteY314" fmla="*/ 2515717 h 6858000"/>
              <a:gd name="connsiteX315" fmla="*/ 10418034 w 12192000"/>
              <a:gd name="connsiteY315" fmla="*/ 2486456 h 6858000"/>
              <a:gd name="connsiteX316" fmla="*/ 10395795 w 12192000"/>
              <a:gd name="connsiteY316" fmla="*/ 2457194 h 6858000"/>
              <a:gd name="connsiteX317" fmla="*/ 10373556 w 12192000"/>
              <a:gd name="connsiteY317" fmla="*/ 2429103 h 6858000"/>
              <a:gd name="connsiteX318" fmla="*/ 10348977 w 12192000"/>
              <a:gd name="connsiteY318" fmla="*/ 2402183 h 6858000"/>
              <a:gd name="connsiteX319" fmla="*/ 10324397 w 12192000"/>
              <a:gd name="connsiteY319" fmla="*/ 2378774 h 6858000"/>
              <a:gd name="connsiteX320" fmla="*/ 10296306 w 12192000"/>
              <a:gd name="connsiteY320" fmla="*/ 2358876 h 6858000"/>
              <a:gd name="connsiteX321" fmla="*/ 10267044 w 12192000"/>
              <a:gd name="connsiteY321" fmla="*/ 2343660 h 6858000"/>
              <a:gd name="connsiteX322" fmla="*/ 10231931 w 12192000"/>
              <a:gd name="connsiteY322" fmla="*/ 2333126 h 6858000"/>
              <a:gd name="connsiteX323" fmla="*/ 10195647 w 12192000"/>
              <a:gd name="connsiteY323" fmla="*/ 2328444 h 6858000"/>
              <a:gd name="connsiteX324" fmla="*/ 10158192 w 12192000"/>
              <a:gd name="connsiteY324" fmla="*/ 2327274 h 6858000"/>
              <a:gd name="connsiteX325" fmla="*/ 10118396 w 12192000"/>
              <a:gd name="connsiteY325" fmla="*/ 2330785 h 6858000"/>
              <a:gd name="connsiteX326" fmla="*/ 10078601 w 12192000"/>
              <a:gd name="connsiteY326" fmla="*/ 2335467 h 6858000"/>
              <a:gd name="connsiteX327" fmla="*/ 10038805 w 12192000"/>
              <a:gd name="connsiteY327" fmla="*/ 2341319 h 6858000"/>
              <a:gd name="connsiteX328" fmla="*/ 9999010 w 12192000"/>
              <a:gd name="connsiteY328" fmla="*/ 2346001 h 6858000"/>
              <a:gd name="connsiteX329" fmla="*/ 9959214 w 12192000"/>
              <a:gd name="connsiteY329" fmla="*/ 2348342 h 6858000"/>
              <a:gd name="connsiteX330" fmla="*/ 9920589 w 12192000"/>
              <a:gd name="connsiteY330" fmla="*/ 2348342 h 6858000"/>
              <a:gd name="connsiteX331" fmla="*/ 9884305 w 12192000"/>
              <a:gd name="connsiteY331" fmla="*/ 2343660 h 6858000"/>
              <a:gd name="connsiteX332" fmla="*/ 9846850 w 12192000"/>
              <a:gd name="connsiteY332" fmla="*/ 2334296 h 6858000"/>
              <a:gd name="connsiteX333" fmla="*/ 9812907 w 12192000"/>
              <a:gd name="connsiteY333" fmla="*/ 2320251 h 6858000"/>
              <a:gd name="connsiteX334" fmla="*/ 9777793 w 12192000"/>
              <a:gd name="connsiteY334" fmla="*/ 2301524 h 6858000"/>
              <a:gd name="connsiteX335" fmla="*/ 9742679 w 12192000"/>
              <a:gd name="connsiteY335" fmla="*/ 2282796 h 6858000"/>
              <a:gd name="connsiteX336" fmla="*/ 9707566 w 12192000"/>
              <a:gd name="connsiteY336" fmla="*/ 2261728 h 6858000"/>
              <a:gd name="connsiteX337" fmla="*/ 9673622 w 12192000"/>
              <a:gd name="connsiteY337" fmla="*/ 2241830 h 6858000"/>
              <a:gd name="connsiteX338" fmla="*/ 9637338 w 12192000"/>
              <a:gd name="connsiteY338" fmla="*/ 2224273 h 6858000"/>
              <a:gd name="connsiteX339" fmla="*/ 9602224 w 12192000"/>
              <a:gd name="connsiteY339" fmla="*/ 2210228 h 6858000"/>
              <a:gd name="connsiteX340" fmla="*/ 9565940 w 12192000"/>
              <a:gd name="connsiteY340" fmla="*/ 2200864 h 6858000"/>
              <a:gd name="connsiteX341" fmla="*/ 9528486 w 12192000"/>
              <a:gd name="connsiteY341" fmla="*/ 219735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lnTo>
                  <a:pt x="0" y="0"/>
                </a:lnTo>
                <a:close/>
                <a:moveTo>
                  <a:pt x="9528486" y="2197353"/>
                </a:moveTo>
                <a:lnTo>
                  <a:pt x="9491031" y="2200864"/>
                </a:lnTo>
                <a:lnTo>
                  <a:pt x="9454747" y="2210228"/>
                </a:lnTo>
                <a:lnTo>
                  <a:pt x="9419633" y="2224273"/>
                </a:lnTo>
                <a:lnTo>
                  <a:pt x="9383349" y="2241830"/>
                </a:lnTo>
                <a:lnTo>
                  <a:pt x="9349405" y="2261728"/>
                </a:lnTo>
                <a:lnTo>
                  <a:pt x="9314292" y="2282796"/>
                </a:lnTo>
                <a:lnTo>
                  <a:pt x="9279178" y="2301524"/>
                </a:lnTo>
                <a:lnTo>
                  <a:pt x="9244064" y="2320251"/>
                </a:lnTo>
                <a:lnTo>
                  <a:pt x="9208950" y="2334296"/>
                </a:lnTo>
                <a:lnTo>
                  <a:pt x="9172666" y="2343660"/>
                </a:lnTo>
                <a:lnTo>
                  <a:pt x="9136382" y="2348342"/>
                </a:lnTo>
                <a:lnTo>
                  <a:pt x="9097757" y="2348342"/>
                </a:lnTo>
                <a:lnTo>
                  <a:pt x="9057961" y="2346001"/>
                </a:lnTo>
                <a:lnTo>
                  <a:pt x="9018166" y="2341319"/>
                </a:lnTo>
                <a:lnTo>
                  <a:pt x="8978370" y="2335467"/>
                </a:lnTo>
                <a:lnTo>
                  <a:pt x="8938575" y="2330785"/>
                </a:lnTo>
                <a:lnTo>
                  <a:pt x="8898779" y="2327274"/>
                </a:lnTo>
                <a:lnTo>
                  <a:pt x="8861324" y="2328444"/>
                </a:lnTo>
                <a:lnTo>
                  <a:pt x="8825040" y="2333126"/>
                </a:lnTo>
                <a:lnTo>
                  <a:pt x="8789926" y="2343660"/>
                </a:lnTo>
                <a:lnTo>
                  <a:pt x="8760665" y="2358876"/>
                </a:lnTo>
                <a:lnTo>
                  <a:pt x="8732574" y="2378774"/>
                </a:lnTo>
                <a:lnTo>
                  <a:pt x="8707994" y="2402183"/>
                </a:lnTo>
                <a:lnTo>
                  <a:pt x="8683415" y="2429103"/>
                </a:lnTo>
                <a:lnTo>
                  <a:pt x="8661176" y="2457194"/>
                </a:lnTo>
                <a:lnTo>
                  <a:pt x="8638937" y="2486456"/>
                </a:lnTo>
                <a:lnTo>
                  <a:pt x="8616699" y="2515717"/>
                </a:lnTo>
                <a:lnTo>
                  <a:pt x="8594460" y="2543808"/>
                </a:lnTo>
                <a:lnTo>
                  <a:pt x="8571051" y="2570729"/>
                </a:lnTo>
                <a:lnTo>
                  <a:pt x="8544130" y="2594138"/>
                </a:lnTo>
                <a:lnTo>
                  <a:pt x="8518380" y="2615206"/>
                </a:lnTo>
                <a:lnTo>
                  <a:pt x="8489119" y="2631593"/>
                </a:lnTo>
                <a:lnTo>
                  <a:pt x="8457516" y="2645638"/>
                </a:lnTo>
                <a:lnTo>
                  <a:pt x="8423573" y="2657343"/>
                </a:lnTo>
                <a:lnTo>
                  <a:pt x="8388459" y="2667877"/>
                </a:lnTo>
                <a:lnTo>
                  <a:pt x="8353346" y="2677241"/>
                </a:lnTo>
                <a:lnTo>
                  <a:pt x="8317062" y="2686604"/>
                </a:lnTo>
                <a:lnTo>
                  <a:pt x="8283118" y="2697138"/>
                </a:lnTo>
                <a:lnTo>
                  <a:pt x="8249175" y="2708843"/>
                </a:lnTo>
                <a:lnTo>
                  <a:pt x="8217573" y="2722888"/>
                </a:lnTo>
                <a:lnTo>
                  <a:pt x="8189482" y="2740445"/>
                </a:lnTo>
                <a:lnTo>
                  <a:pt x="8163732" y="2761514"/>
                </a:lnTo>
                <a:lnTo>
                  <a:pt x="8142663" y="2787264"/>
                </a:lnTo>
                <a:lnTo>
                  <a:pt x="8125106" y="2815355"/>
                </a:lnTo>
                <a:lnTo>
                  <a:pt x="8111061" y="2846957"/>
                </a:lnTo>
                <a:lnTo>
                  <a:pt x="8099356" y="2880900"/>
                </a:lnTo>
                <a:lnTo>
                  <a:pt x="8088822" y="2914844"/>
                </a:lnTo>
                <a:lnTo>
                  <a:pt x="8079459" y="2951128"/>
                </a:lnTo>
                <a:lnTo>
                  <a:pt x="8070095" y="2986242"/>
                </a:lnTo>
                <a:lnTo>
                  <a:pt x="8059561" y="3021355"/>
                </a:lnTo>
                <a:lnTo>
                  <a:pt x="8047856" y="3055299"/>
                </a:lnTo>
                <a:lnTo>
                  <a:pt x="8033811" y="3086901"/>
                </a:lnTo>
                <a:lnTo>
                  <a:pt x="8017424" y="3116162"/>
                </a:lnTo>
                <a:lnTo>
                  <a:pt x="7996356" y="3141913"/>
                </a:lnTo>
                <a:lnTo>
                  <a:pt x="7972947" y="3168833"/>
                </a:lnTo>
                <a:lnTo>
                  <a:pt x="7946026" y="3192242"/>
                </a:lnTo>
                <a:lnTo>
                  <a:pt x="7916765" y="3214481"/>
                </a:lnTo>
                <a:lnTo>
                  <a:pt x="7887503" y="3236720"/>
                </a:lnTo>
                <a:lnTo>
                  <a:pt x="7858242" y="3258958"/>
                </a:lnTo>
                <a:lnTo>
                  <a:pt x="7830151" y="3281197"/>
                </a:lnTo>
                <a:lnTo>
                  <a:pt x="7803230" y="3305777"/>
                </a:lnTo>
                <a:lnTo>
                  <a:pt x="7779821" y="3330356"/>
                </a:lnTo>
                <a:lnTo>
                  <a:pt x="7759923" y="3358447"/>
                </a:lnTo>
                <a:lnTo>
                  <a:pt x="7744708" y="3387709"/>
                </a:lnTo>
                <a:lnTo>
                  <a:pt x="7734173" y="3422822"/>
                </a:lnTo>
                <a:lnTo>
                  <a:pt x="7729492" y="3459107"/>
                </a:lnTo>
                <a:lnTo>
                  <a:pt x="7728321" y="3496561"/>
                </a:lnTo>
                <a:lnTo>
                  <a:pt x="7731832" y="3536357"/>
                </a:lnTo>
                <a:lnTo>
                  <a:pt x="7736514" y="3576152"/>
                </a:lnTo>
                <a:lnTo>
                  <a:pt x="7742367" y="3615948"/>
                </a:lnTo>
                <a:lnTo>
                  <a:pt x="7747048" y="3655744"/>
                </a:lnTo>
                <a:lnTo>
                  <a:pt x="7749389" y="3695539"/>
                </a:lnTo>
                <a:lnTo>
                  <a:pt x="7749389" y="3734164"/>
                </a:lnTo>
                <a:lnTo>
                  <a:pt x="7744708" y="3770449"/>
                </a:lnTo>
                <a:lnTo>
                  <a:pt x="7735344" y="3806733"/>
                </a:lnTo>
                <a:lnTo>
                  <a:pt x="7721298" y="3840676"/>
                </a:lnTo>
                <a:lnTo>
                  <a:pt x="7703741" y="3875790"/>
                </a:lnTo>
                <a:lnTo>
                  <a:pt x="7683844" y="3910903"/>
                </a:lnTo>
                <a:lnTo>
                  <a:pt x="7662775" y="3946017"/>
                </a:lnTo>
                <a:lnTo>
                  <a:pt x="7642878" y="3979961"/>
                </a:lnTo>
                <a:lnTo>
                  <a:pt x="7625321" y="4016245"/>
                </a:lnTo>
                <a:lnTo>
                  <a:pt x="7611275" y="4051358"/>
                </a:lnTo>
                <a:lnTo>
                  <a:pt x="7601912" y="4087643"/>
                </a:lnTo>
                <a:lnTo>
                  <a:pt x="7598400" y="4125097"/>
                </a:lnTo>
                <a:lnTo>
                  <a:pt x="7601912" y="4162552"/>
                </a:lnTo>
                <a:lnTo>
                  <a:pt x="7611275" y="4198836"/>
                </a:lnTo>
                <a:lnTo>
                  <a:pt x="7625321" y="4233950"/>
                </a:lnTo>
                <a:lnTo>
                  <a:pt x="7642878" y="4270234"/>
                </a:lnTo>
                <a:lnTo>
                  <a:pt x="7662775" y="4304177"/>
                </a:lnTo>
                <a:lnTo>
                  <a:pt x="7683844" y="4339291"/>
                </a:lnTo>
                <a:lnTo>
                  <a:pt x="7703741" y="4374405"/>
                </a:lnTo>
                <a:lnTo>
                  <a:pt x="7721298" y="4409519"/>
                </a:lnTo>
                <a:lnTo>
                  <a:pt x="7735344" y="4443462"/>
                </a:lnTo>
                <a:lnTo>
                  <a:pt x="7744708" y="4479746"/>
                </a:lnTo>
                <a:lnTo>
                  <a:pt x="7749389" y="4516030"/>
                </a:lnTo>
                <a:lnTo>
                  <a:pt x="7749389" y="4554655"/>
                </a:lnTo>
                <a:lnTo>
                  <a:pt x="7747048" y="4594451"/>
                </a:lnTo>
                <a:lnTo>
                  <a:pt x="7742367" y="4634247"/>
                </a:lnTo>
                <a:lnTo>
                  <a:pt x="7736514" y="4674042"/>
                </a:lnTo>
                <a:lnTo>
                  <a:pt x="7731832" y="4713838"/>
                </a:lnTo>
                <a:lnTo>
                  <a:pt x="7728321" y="4753633"/>
                </a:lnTo>
                <a:lnTo>
                  <a:pt x="7729492" y="4791088"/>
                </a:lnTo>
                <a:lnTo>
                  <a:pt x="7734173" y="4827372"/>
                </a:lnTo>
                <a:lnTo>
                  <a:pt x="7744708" y="4862486"/>
                </a:lnTo>
                <a:lnTo>
                  <a:pt x="7759923" y="4891747"/>
                </a:lnTo>
                <a:lnTo>
                  <a:pt x="7779821" y="4919838"/>
                </a:lnTo>
                <a:lnTo>
                  <a:pt x="7803230" y="4944418"/>
                </a:lnTo>
                <a:lnTo>
                  <a:pt x="7830151" y="4968998"/>
                </a:lnTo>
                <a:lnTo>
                  <a:pt x="7858242" y="4991236"/>
                </a:lnTo>
                <a:lnTo>
                  <a:pt x="7887503" y="5013475"/>
                </a:lnTo>
                <a:lnTo>
                  <a:pt x="7916765" y="5035714"/>
                </a:lnTo>
                <a:lnTo>
                  <a:pt x="7946026" y="5057952"/>
                </a:lnTo>
                <a:lnTo>
                  <a:pt x="7972947" y="5081362"/>
                </a:lnTo>
                <a:lnTo>
                  <a:pt x="7996356" y="5108282"/>
                </a:lnTo>
                <a:lnTo>
                  <a:pt x="8017424" y="5134032"/>
                </a:lnTo>
                <a:lnTo>
                  <a:pt x="8033811" y="5163294"/>
                </a:lnTo>
                <a:lnTo>
                  <a:pt x="8047856" y="5194896"/>
                </a:lnTo>
                <a:lnTo>
                  <a:pt x="8059561" y="5228839"/>
                </a:lnTo>
                <a:lnTo>
                  <a:pt x="8070095" y="5263953"/>
                </a:lnTo>
                <a:lnTo>
                  <a:pt x="8079459" y="5299067"/>
                </a:lnTo>
                <a:lnTo>
                  <a:pt x="8088822" y="5335351"/>
                </a:lnTo>
                <a:lnTo>
                  <a:pt x="8099356" y="5369294"/>
                </a:lnTo>
                <a:lnTo>
                  <a:pt x="8111061" y="5403238"/>
                </a:lnTo>
                <a:lnTo>
                  <a:pt x="8125106" y="5434840"/>
                </a:lnTo>
                <a:lnTo>
                  <a:pt x="8142663" y="5462931"/>
                </a:lnTo>
                <a:lnTo>
                  <a:pt x="8163732" y="5488681"/>
                </a:lnTo>
                <a:lnTo>
                  <a:pt x="8189482" y="5509749"/>
                </a:lnTo>
                <a:lnTo>
                  <a:pt x="8217573" y="5527306"/>
                </a:lnTo>
                <a:lnTo>
                  <a:pt x="8249175" y="5541352"/>
                </a:lnTo>
                <a:lnTo>
                  <a:pt x="8283118" y="5553056"/>
                </a:lnTo>
                <a:lnTo>
                  <a:pt x="8317062" y="5563590"/>
                </a:lnTo>
                <a:lnTo>
                  <a:pt x="8353346" y="5572954"/>
                </a:lnTo>
                <a:lnTo>
                  <a:pt x="8388459" y="5582318"/>
                </a:lnTo>
                <a:lnTo>
                  <a:pt x="8423573" y="5592852"/>
                </a:lnTo>
                <a:lnTo>
                  <a:pt x="8457516" y="5604556"/>
                </a:lnTo>
                <a:lnTo>
                  <a:pt x="8489119" y="5618602"/>
                </a:lnTo>
                <a:lnTo>
                  <a:pt x="8518380" y="5634988"/>
                </a:lnTo>
                <a:lnTo>
                  <a:pt x="8544130" y="5656057"/>
                </a:lnTo>
                <a:lnTo>
                  <a:pt x="8571051" y="5679466"/>
                </a:lnTo>
                <a:lnTo>
                  <a:pt x="8594460" y="5706386"/>
                </a:lnTo>
                <a:lnTo>
                  <a:pt x="8616699" y="5734477"/>
                </a:lnTo>
                <a:lnTo>
                  <a:pt x="8638937" y="5763739"/>
                </a:lnTo>
                <a:lnTo>
                  <a:pt x="8661176" y="5793000"/>
                </a:lnTo>
                <a:lnTo>
                  <a:pt x="8683415" y="5821091"/>
                </a:lnTo>
                <a:lnTo>
                  <a:pt x="8707994" y="5848012"/>
                </a:lnTo>
                <a:lnTo>
                  <a:pt x="8732574" y="5871421"/>
                </a:lnTo>
                <a:lnTo>
                  <a:pt x="8760665" y="5891319"/>
                </a:lnTo>
                <a:lnTo>
                  <a:pt x="8789926" y="5906535"/>
                </a:lnTo>
                <a:lnTo>
                  <a:pt x="8825040" y="5917069"/>
                </a:lnTo>
                <a:lnTo>
                  <a:pt x="8861324" y="5921751"/>
                </a:lnTo>
                <a:lnTo>
                  <a:pt x="8898779" y="5922921"/>
                </a:lnTo>
                <a:lnTo>
                  <a:pt x="8938575" y="5919410"/>
                </a:lnTo>
                <a:lnTo>
                  <a:pt x="8978370" y="5914728"/>
                </a:lnTo>
                <a:lnTo>
                  <a:pt x="9018166" y="5908876"/>
                </a:lnTo>
                <a:lnTo>
                  <a:pt x="9057961" y="5904194"/>
                </a:lnTo>
                <a:lnTo>
                  <a:pt x="9097757" y="5901853"/>
                </a:lnTo>
                <a:lnTo>
                  <a:pt x="9136382" y="5901853"/>
                </a:lnTo>
                <a:lnTo>
                  <a:pt x="9172666" y="5906535"/>
                </a:lnTo>
                <a:lnTo>
                  <a:pt x="9208950" y="5915898"/>
                </a:lnTo>
                <a:lnTo>
                  <a:pt x="9244064" y="5929944"/>
                </a:lnTo>
                <a:lnTo>
                  <a:pt x="9279178" y="5948671"/>
                </a:lnTo>
                <a:lnTo>
                  <a:pt x="9314292" y="5967398"/>
                </a:lnTo>
                <a:lnTo>
                  <a:pt x="9349405" y="5988467"/>
                </a:lnTo>
                <a:lnTo>
                  <a:pt x="9383349" y="6008364"/>
                </a:lnTo>
                <a:lnTo>
                  <a:pt x="9419633" y="6025921"/>
                </a:lnTo>
                <a:lnTo>
                  <a:pt x="9454747" y="6039967"/>
                </a:lnTo>
                <a:lnTo>
                  <a:pt x="9491031" y="6049331"/>
                </a:lnTo>
                <a:lnTo>
                  <a:pt x="9528486" y="6052842"/>
                </a:lnTo>
                <a:lnTo>
                  <a:pt x="9565940" y="6049331"/>
                </a:lnTo>
                <a:lnTo>
                  <a:pt x="9602224" y="6039967"/>
                </a:lnTo>
                <a:lnTo>
                  <a:pt x="9637338" y="6025921"/>
                </a:lnTo>
                <a:lnTo>
                  <a:pt x="9673622" y="6008364"/>
                </a:lnTo>
                <a:lnTo>
                  <a:pt x="9707566" y="5988467"/>
                </a:lnTo>
                <a:lnTo>
                  <a:pt x="9742679" y="5967398"/>
                </a:lnTo>
                <a:lnTo>
                  <a:pt x="9777793" y="5948671"/>
                </a:lnTo>
                <a:lnTo>
                  <a:pt x="9812907" y="5929944"/>
                </a:lnTo>
                <a:lnTo>
                  <a:pt x="9846850" y="5915898"/>
                </a:lnTo>
                <a:lnTo>
                  <a:pt x="9884305" y="5906535"/>
                </a:lnTo>
                <a:lnTo>
                  <a:pt x="9920589" y="5901853"/>
                </a:lnTo>
                <a:lnTo>
                  <a:pt x="9959214" y="5901853"/>
                </a:lnTo>
                <a:lnTo>
                  <a:pt x="9999010" y="5904194"/>
                </a:lnTo>
                <a:lnTo>
                  <a:pt x="10038805" y="5908876"/>
                </a:lnTo>
                <a:lnTo>
                  <a:pt x="10078601" y="5914728"/>
                </a:lnTo>
                <a:lnTo>
                  <a:pt x="10118396" y="5919410"/>
                </a:lnTo>
                <a:lnTo>
                  <a:pt x="10158192" y="5922921"/>
                </a:lnTo>
                <a:lnTo>
                  <a:pt x="10195647" y="5921751"/>
                </a:lnTo>
                <a:lnTo>
                  <a:pt x="10231931" y="5917069"/>
                </a:lnTo>
                <a:lnTo>
                  <a:pt x="10267044" y="5906535"/>
                </a:lnTo>
                <a:lnTo>
                  <a:pt x="10296306" y="5891319"/>
                </a:lnTo>
                <a:lnTo>
                  <a:pt x="10324397" y="5871421"/>
                </a:lnTo>
                <a:lnTo>
                  <a:pt x="10348977" y="5848012"/>
                </a:lnTo>
                <a:lnTo>
                  <a:pt x="10373556" y="5821091"/>
                </a:lnTo>
                <a:lnTo>
                  <a:pt x="10395795" y="5793000"/>
                </a:lnTo>
                <a:lnTo>
                  <a:pt x="10418034" y="5763739"/>
                </a:lnTo>
                <a:lnTo>
                  <a:pt x="10440272" y="5734477"/>
                </a:lnTo>
                <a:lnTo>
                  <a:pt x="10462511" y="5706386"/>
                </a:lnTo>
                <a:lnTo>
                  <a:pt x="10485920" y="5679466"/>
                </a:lnTo>
                <a:lnTo>
                  <a:pt x="10512841" y="5656057"/>
                </a:lnTo>
                <a:lnTo>
                  <a:pt x="10538591" y="5634988"/>
                </a:lnTo>
                <a:lnTo>
                  <a:pt x="10567852" y="5618602"/>
                </a:lnTo>
                <a:lnTo>
                  <a:pt x="10599455" y="5604556"/>
                </a:lnTo>
                <a:lnTo>
                  <a:pt x="10633398" y="5592852"/>
                </a:lnTo>
                <a:lnTo>
                  <a:pt x="10668512" y="5582318"/>
                </a:lnTo>
                <a:lnTo>
                  <a:pt x="10703626" y="5572954"/>
                </a:lnTo>
                <a:lnTo>
                  <a:pt x="10739910" y="5563590"/>
                </a:lnTo>
                <a:lnTo>
                  <a:pt x="10773853" y="5553056"/>
                </a:lnTo>
                <a:lnTo>
                  <a:pt x="10807796" y="5541352"/>
                </a:lnTo>
                <a:lnTo>
                  <a:pt x="10839399" y="5527306"/>
                </a:lnTo>
                <a:lnTo>
                  <a:pt x="10867490" y="5509749"/>
                </a:lnTo>
                <a:lnTo>
                  <a:pt x="10893240" y="5488681"/>
                </a:lnTo>
                <a:lnTo>
                  <a:pt x="10914308" y="5462931"/>
                </a:lnTo>
                <a:lnTo>
                  <a:pt x="10931865" y="5434840"/>
                </a:lnTo>
                <a:lnTo>
                  <a:pt x="10945910" y="5403238"/>
                </a:lnTo>
                <a:lnTo>
                  <a:pt x="10957615" y="5369294"/>
                </a:lnTo>
                <a:lnTo>
                  <a:pt x="10968149" y="5335351"/>
                </a:lnTo>
                <a:lnTo>
                  <a:pt x="10977513" y="5299067"/>
                </a:lnTo>
                <a:lnTo>
                  <a:pt x="10986876" y="5263953"/>
                </a:lnTo>
                <a:lnTo>
                  <a:pt x="10997410" y="5228839"/>
                </a:lnTo>
                <a:lnTo>
                  <a:pt x="11009115" y="5194896"/>
                </a:lnTo>
                <a:lnTo>
                  <a:pt x="11023160" y="5163294"/>
                </a:lnTo>
                <a:lnTo>
                  <a:pt x="11039547" y="5134032"/>
                </a:lnTo>
                <a:lnTo>
                  <a:pt x="11060615" y="5108282"/>
                </a:lnTo>
                <a:lnTo>
                  <a:pt x="11084024" y="5081362"/>
                </a:lnTo>
                <a:lnTo>
                  <a:pt x="11110945" y="5057952"/>
                </a:lnTo>
                <a:lnTo>
                  <a:pt x="11139036" y="5035714"/>
                </a:lnTo>
                <a:lnTo>
                  <a:pt x="11169468" y="5013475"/>
                </a:lnTo>
                <a:lnTo>
                  <a:pt x="11198729" y="4991236"/>
                </a:lnTo>
                <a:lnTo>
                  <a:pt x="11226820" y="4968998"/>
                </a:lnTo>
                <a:lnTo>
                  <a:pt x="11253741" y="4944418"/>
                </a:lnTo>
                <a:lnTo>
                  <a:pt x="11277150" y="4919838"/>
                </a:lnTo>
                <a:lnTo>
                  <a:pt x="11297048" y="4891747"/>
                </a:lnTo>
                <a:lnTo>
                  <a:pt x="11312264" y="4862486"/>
                </a:lnTo>
                <a:lnTo>
                  <a:pt x="11322798" y="4827372"/>
                </a:lnTo>
                <a:lnTo>
                  <a:pt x="11327480" y="4791088"/>
                </a:lnTo>
                <a:lnTo>
                  <a:pt x="11328650" y="4753633"/>
                </a:lnTo>
                <a:lnTo>
                  <a:pt x="11325139" y="4713838"/>
                </a:lnTo>
                <a:lnTo>
                  <a:pt x="11320457" y="4674042"/>
                </a:lnTo>
                <a:lnTo>
                  <a:pt x="11314605" y="4634247"/>
                </a:lnTo>
                <a:lnTo>
                  <a:pt x="11309923" y="4594451"/>
                </a:lnTo>
                <a:lnTo>
                  <a:pt x="11307582" y="4554655"/>
                </a:lnTo>
                <a:lnTo>
                  <a:pt x="11307582" y="4516030"/>
                </a:lnTo>
                <a:lnTo>
                  <a:pt x="11312264" y="4479746"/>
                </a:lnTo>
                <a:lnTo>
                  <a:pt x="11321628" y="4443462"/>
                </a:lnTo>
                <a:lnTo>
                  <a:pt x="11335673" y="4409519"/>
                </a:lnTo>
                <a:lnTo>
                  <a:pt x="11354400" y="4374405"/>
                </a:lnTo>
                <a:lnTo>
                  <a:pt x="11373128" y="4339291"/>
                </a:lnTo>
                <a:lnTo>
                  <a:pt x="11394196" y="4304177"/>
                </a:lnTo>
                <a:lnTo>
                  <a:pt x="11414094" y="4270234"/>
                </a:lnTo>
                <a:lnTo>
                  <a:pt x="11431650" y="4233950"/>
                </a:lnTo>
                <a:lnTo>
                  <a:pt x="11445696" y="4198836"/>
                </a:lnTo>
                <a:lnTo>
                  <a:pt x="11455060" y="4162552"/>
                </a:lnTo>
                <a:lnTo>
                  <a:pt x="11458571" y="4125097"/>
                </a:lnTo>
                <a:lnTo>
                  <a:pt x="11455060" y="4087643"/>
                </a:lnTo>
                <a:lnTo>
                  <a:pt x="11445696" y="4051358"/>
                </a:lnTo>
                <a:lnTo>
                  <a:pt x="11431650" y="4016245"/>
                </a:lnTo>
                <a:lnTo>
                  <a:pt x="11414094" y="3979961"/>
                </a:lnTo>
                <a:lnTo>
                  <a:pt x="11394196" y="3946017"/>
                </a:lnTo>
                <a:lnTo>
                  <a:pt x="11373128" y="3910903"/>
                </a:lnTo>
                <a:lnTo>
                  <a:pt x="11354400" y="3875790"/>
                </a:lnTo>
                <a:lnTo>
                  <a:pt x="11335673" y="3840676"/>
                </a:lnTo>
                <a:lnTo>
                  <a:pt x="11321628" y="3806733"/>
                </a:lnTo>
                <a:lnTo>
                  <a:pt x="11312264" y="3770449"/>
                </a:lnTo>
                <a:lnTo>
                  <a:pt x="11307582" y="3734164"/>
                </a:lnTo>
                <a:lnTo>
                  <a:pt x="11307582" y="3695539"/>
                </a:lnTo>
                <a:lnTo>
                  <a:pt x="11309923" y="3655744"/>
                </a:lnTo>
                <a:lnTo>
                  <a:pt x="11314605" y="3615948"/>
                </a:lnTo>
                <a:lnTo>
                  <a:pt x="11320457" y="3576152"/>
                </a:lnTo>
                <a:lnTo>
                  <a:pt x="11325139" y="3536357"/>
                </a:lnTo>
                <a:lnTo>
                  <a:pt x="11328650" y="3496561"/>
                </a:lnTo>
                <a:lnTo>
                  <a:pt x="11327480" y="3459107"/>
                </a:lnTo>
                <a:lnTo>
                  <a:pt x="11322798" y="3422822"/>
                </a:lnTo>
                <a:lnTo>
                  <a:pt x="11312264" y="3387709"/>
                </a:lnTo>
                <a:lnTo>
                  <a:pt x="11297048" y="3358447"/>
                </a:lnTo>
                <a:lnTo>
                  <a:pt x="11277150" y="3330356"/>
                </a:lnTo>
                <a:lnTo>
                  <a:pt x="11253741" y="3305777"/>
                </a:lnTo>
                <a:lnTo>
                  <a:pt x="11226820" y="3281197"/>
                </a:lnTo>
                <a:lnTo>
                  <a:pt x="11198729" y="3258958"/>
                </a:lnTo>
                <a:lnTo>
                  <a:pt x="11169468" y="3236720"/>
                </a:lnTo>
                <a:lnTo>
                  <a:pt x="11139036" y="3214481"/>
                </a:lnTo>
                <a:lnTo>
                  <a:pt x="11110945" y="3192242"/>
                </a:lnTo>
                <a:lnTo>
                  <a:pt x="11084024" y="3168833"/>
                </a:lnTo>
                <a:lnTo>
                  <a:pt x="11060615" y="3141913"/>
                </a:lnTo>
                <a:lnTo>
                  <a:pt x="11039547" y="3116162"/>
                </a:lnTo>
                <a:lnTo>
                  <a:pt x="11023160" y="3086901"/>
                </a:lnTo>
                <a:lnTo>
                  <a:pt x="11009115" y="3055299"/>
                </a:lnTo>
                <a:lnTo>
                  <a:pt x="10997410" y="3021355"/>
                </a:lnTo>
                <a:lnTo>
                  <a:pt x="10986876" y="2986242"/>
                </a:lnTo>
                <a:lnTo>
                  <a:pt x="10977513" y="2951128"/>
                </a:lnTo>
                <a:lnTo>
                  <a:pt x="10968149" y="2914844"/>
                </a:lnTo>
                <a:lnTo>
                  <a:pt x="10957615" y="2880900"/>
                </a:lnTo>
                <a:lnTo>
                  <a:pt x="10945910" y="2846957"/>
                </a:lnTo>
                <a:lnTo>
                  <a:pt x="10931865" y="2815355"/>
                </a:lnTo>
                <a:lnTo>
                  <a:pt x="10914308" y="2787264"/>
                </a:lnTo>
                <a:lnTo>
                  <a:pt x="10893240" y="2761514"/>
                </a:lnTo>
                <a:lnTo>
                  <a:pt x="10867490" y="2740445"/>
                </a:lnTo>
                <a:lnTo>
                  <a:pt x="10839399" y="2722888"/>
                </a:lnTo>
                <a:lnTo>
                  <a:pt x="10807796" y="2708843"/>
                </a:lnTo>
                <a:lnTo>
                  <a:pt x="10773853" y="2697138"/>
                </a:lnTo>
                <a:lnTo>
                  <a:pt x="10739910" y="2686604"/>
                </a:lnTo>
                <a:lnTo>
                  <a:pt x="10703626" y="2677241"/>
                </a:lnTo>
                <a:lnTo>
                  <a:pt x="10668512" y="2667877"/>
                </a:lnTo>
                <a:lnTo>
                  <a:pt x="10633398" y="2657343"/>
                </a:lnTo>
                <a:lnTo>
                  <a:pt x="10599455" y="2645638"/>
                </a:lnTo>
                <a:lnTo>
                  <a:pt x="10567852" y="2631593"/>
                </a:lnTo>
                <a:lnTo>
                  <a:pt x="10538591" y="2615206"/>
                </a:lnTo>
                <a:lnTo>
                  <a:pt x="10512841" y="2594138"/>
                </a:lnTo>
                <a:lnTo>
                  <a:pt x="10485920" y="2570729"/>
                </a:lnTo>
                <a:lnTo>
                  <a:pt x="10462511" y="2543808"/>
                </a:lnTo>
                <a:lnTo>
                  <a:pt x="10440272" y="2515717"/>
                </a:lnTo>
                <a:lnTo>
                  <a:pt x="10418034" y="2486456"/>
                </a:lnTo>
                <a:lnTo>
                  <a:pt x="10395795" y="2457194"/>
                </a:lnTo>
                <a:lnTo>
                  <a:pt x="10373556" y="2429103"/>
                </a:lnTo>
                <a:lnTo>
                  <a:pt x="10348977" y="2402183"/>
                </a:lnTo>
                <a:lnTo>
                  <a:pt x="10324397" y="2378774"/>
                </a:lnTo>
                <a:lnTo>
                  <a:pt x="10296306" y="2358876"/>
                </a:lnTo>
                <a:lnTo>
                  <a:pt x="10267044" y="2343660"/>
                </a:lnTo>
                <a:lnTo>
                  <a:pt x="10231931" y="2333126"/>
                </a:lnTo>
                <a:lnTo>
                  <a:pt x="10195647" y="2328444"/>
                </a:lnTo>
                <a:lnTo>
                  <a:pt x="10158192" y="2327274"/>
                </a:lnTo>
                <a:lnTo>
                  <a:pt x="10118396" y="2330785"/>
                </a:lnTo>
                <a:lnTo>
                  <a:pt x="10078601" y="2335467"/>
                </a:lnTo>
                <a:lnTo>
                  <a:pt x="10038805" y="2341319"/>
                </a:lnTo>
                <a:lnTo>
                  <a:pt x="9999010" y="2346001"/>
                </a:lnTo>
                <a:lnTo>
                  <a:pt x="9959214" y="2348342"/>
                </a:lnTo>
                <a:lnTo>
                  <a:pt x="9920589" y="2348342"/>
                </a:lnTo>
                <a:lnTo>
                  <a:pt x="9884305" y="2343660"/>
                </a:lnTo>
                <a:lnTo>
                  <a:pt x="9846850" y="2334296"/>
                </a:lnTo>
                <a:lnTo>
                  <a:pt x="9812907" y="2320251"/>
                </a:lnTo>
                <a:lnTo>
                  <a:pt x="9777793" y="2301524"/>
                </a:lnTo>
                <a:lnTo>
                  <a:pt x="9742679" y="2282796"/>
                </a:lnTo>
                <a:lnTo>
                  <a:pt x="9707566" y="2261728"/>
                </a:lnTo>
                <a:lnTo>
                  <a:pt x="9673622" y="2241830"/>
                </a:lnTo>
                <a:lnTo>
                  <a:pt x="9637338" y="2224273"/>
                </a:lnTo>
                <a:lnTo>
                  <a:pt x="9602224" y="2210228"/>
                </a:lnTo>
                <a:lnTo>
                  <a:pt x="9565940" y="2200864"/>
                </a:lnTo>
                <a:lnTo>
                  <a:pt x="9528486" y="2197353"/>
                </a:lnTo>
                <a:close/>
              </a:path>
            </a:pathLst>
          </a:custGeom>
          <a:solidFill>
            <a:schemeClr val="bg2"/>
          </a:solidFill>
          <a:ln w="101600">
            <a:noFill/>
            <a:prstDash val="solid"/>
            <a:round/>
            <a:headEnd/>
            <a:tailEnd/>
          </a:ln>
        </p:spPr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19E5EA2-B106-42F8-8006-336FF68A4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gesprekstechnieken</a:t>
            </a:r>
          </a:p>
        </p:txBody>
      </p:sp>
      <p:sp>
        <p:nvSpPr>
          <p:cNvPr id="12" name="Freeform 6">
            <a:extLst>
              <a:ext uri="{FF2B5EF4-FFF2-40B4-BE49-F238E27FC236}">
                <a16:creationId xmlns:a16="http://schemas.microsoft.com/office/drawing/2014/main" id="{BB1F20CD-4B98-4DFB-A144-F00E825FD6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9BCD90C2-8577-4083-A65F-EFCC3FFDFBC9}"/>
              </a:ext>
            </a:extLst>
          </p:cNvPr>
          <p:cNvSpPr txBox="1">
            <a:spLocks/>
          </p:cNvSpPr>
          <p:nvPr/>
        </p:nvSpPr>
        <p:spPr>
          <a:xfrm>
            <a:off x="1251678" y="2286001"/>
            <a:ext cx="6015897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>
              <a:buFont typeface="Arial" panose="020B0604020202020204" pitchFamily="34" charset="0"/>
              <a:buNone/>
            </a:pPr>
            <a:r>
              <a:rPr lang="nl-NL" sz="2400" dirty="0">
                <a:solidFill>
                  <a:schemeClr val="tx1"/>
                </a:solidFill>
              </a:rPr>
              <a:t>Soorten vragen:</a:t>
            </a:r>
          </a:p>
          <a:p>
            <a:r>
              <a:rPr lang="nl-NL" sz="2400" dirty="0">
                <a:solidFill>
                  <a:schemeClr val="tx1"/>
                </a:solidFill>
              </a:rPr>
              <a:t>Open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Gesloten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Keuzevragen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Reflecterende vragen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74CA330-65E8-463F-88E1-A3F5F8656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jdelijke aanduiding voor inhoud 2">
            <a:extLst>
              <a:ext uri="{FF2B5EF4-FFF2-40B4-BE49-F238E27FC236}">
                <a16:creationId xmlns:a16="http://schemas.microsoft.com/office/drawing/2014/main" id="{93C7B75E-08BE-4BBC-B1EB-84A9A6D5E67A}"/>
              </a:ext>
            </a:extLst>
          </p:cNvPr>
          <p:cNvSpPr txBox="1">
            <a:spLocks/>
          </p:cNvSpPr>
          <p:nvPr/>
        </p:nvSpPr>
        <p:spPr>
          <a:xfrm>
            <a:off x="4513783" y="2286001"/>
            <a:ext cx="4263002" cy="38508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Gill Sans MT" panose="020B0502020104020203" pitchFamily="34" charset="0"/>
              <a:buChar char="–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10000"/>
              </a:lnSpc>
              <a:spcBef>
                <a:spcPts val="7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1400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Confronterende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Dubbele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Suggestieve vragen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De ‘waarom’-vraag</a:t>
            </a:r>
          </a:p>
        </p:txBody>
      </p:sp>
    </p:spTree>
    <p:extLst>
      <p:ext uri="{BB962C8B-B14F-4D97-AF65-F5344CB8AC3E}">
        <p14:creationId xmlns:p14="http://schemas.microsoft.com/office/powerpoint/2010/main" val="1432092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6DDDC4-A167-4CE4-BC2E-28B2613BA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rollenspellen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3B1B17F-6807-432B-BF05-65358CB09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6965" y="2285998"/>
            <a:ext cx="7433035" cy="3593591"/>
          </a:xfrm>
        </p:spPr>
        <p:txBody>
          <a:bodyPr>
            <a:normAutofit/>
          </a:bodyPr>
          <a:lstStyle/>
          <a:p>
            <a:r>
              <a:rPr lang="nl-NL" sz="2400" dirty="0">
                <a:solidFill>
                  <a:schemeClr val="tx1"/>
                </a:solidFill>
              </a:rPr>
              <a:t>Drietallen (of een viertal)</a:t>
            </a:r>
          </a:p>
          <a:p>
            <a:r>
              <a:rPr lang="nl-NL" sz="2400" dirty="0">
                <a:solidFill>
                  <a:schemeClr val="tx1"/>
                </a:solidFill>
              </a:rPr>
              <a:t>10 min. groepjes maken, casussen doorlezen, rollen verdelen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10 min. per gesprek (iedereen heeft alle rollen gehad), daarna wisselen van rollen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Casussen worden ook gewisseld binnen de groepen</a:t>
            </a:r>
          </a:p>
          <a:p>
            <a:r>
              <a:rPr lang="nl-NL" sz="2400" dirty="0">
                <a:solidFill>
                  <a:schemeClr val="tx1"/>
                </a:solidFill>
              </a:rPr>
              <a:t>Na 30 min. nabespreken</a:t>
            </a:r>
          </a:p>
        </p:txBody>
      </p:sp>
      <p:pic>
        <p:nvPicPr>
          <p:cNvPr id="4" name="Picture 8" descr="Gerelateerde afbeelding">
            <a:extLst>
              <a:ext uri="{FF2B5EF4-FFF2-40B4-BE49-F238E27FC236}">
                <a16:creationId xmlns:a16="http://schemas.microsoft.com/office/drawing/2014/main" id="{B738DAD5-2055-4163-942C-19FA89F7CF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1678" y="3030995"/>
            <a:ext cx="2356974" cy="21035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82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DCA465-EAA0-488B-8E28-BEAC0D4FC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Tot slot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1BB3599-9AE2-483B-813C-EF064ED23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51678" y="2286001"/>
            <a:ext cx="10178322" cy="38602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sz="2400" dirty="0">
                <a:solidFill>
                  <a:schemeClr val="tx1"/>
                </a:solidFill>
              </a:rPr>
              <a:t>Zijn de lesdoelen behaald?</a:t>
            </a:r>
          </a:p>
          <a:p>
            <a:r>
              <a:rPr lang="nl-NL" sz="2400" dirty="0">
                <a:solidFill>
                  <a:schemeClr val="tx1"/>
                </a:solidFill>
              </a:rPr>
              <a:t>Je kunt uitleggen wat de verschillende gesprekstechnieken (actief luisteren, samenvatten, doorvragen, parafraseren, doorvragen, metacommunicatie, open vragen, gesloten vragen, keuzevragen, reflecterende vragen, confronterende vragen, dubbele vragen, suggestieve vragen en de ‘waarom’-vraag) inhouden (door middel van voorbeelden).</a:t>
            </a:r>
          </a:p>
          <a:p>
            <a:endParaRPr lang="nl-NL" sz="2400" dirty="0">
              <a:solidFill>
                <a:schemeClr val="tx1"/>
              </a:solidFill>
            </a:endParaRPr>
          </a:p>
          <a:p>
            <a:r>
              <a:rPr lang="nl-NL" sz="2400" dirty="0">
                <a:solidFill>
                  <a:schemeClr val="tx1"/>
                </a:solidFill>
              </a:rPr>
              <a:t>Je kunt de verschillende gesprekstechnieken (zie hierboven) inzetten in een gesprek.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70384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7520F84D-966A-41CD-B818-16BF32EF1E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7510D23-E323-4577-A8EA-12C6C6019B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B4FFECA-0832-4FE3-B587-054A0F2D8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297DFF4-5F54-4238-A4BE-4E3FB02467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257" y="864911"/>
            <a:ext cx="9031484" cy="346728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8000"/>
              <a:t>Bedankt voor jullie aandacht!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65858E6-5C0F-4AAE-A1AC-29BA07FFEE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070707"/>
            <a:ext cx="12192000" cy="1787292"/>
          </a:xfrm>
          <a:custGeom>
            <a:avLst/>
            <a:gdLst>
              <a:gd name="connsiteX0" fmla="*/ 619389 w 12192000"/>
              <a:gd name="connsiteY0" fmla="*/ 0 h 1787292"/>
              <a:gd name="connsiteX1" fmla="*/ 687652 w 12192000"/>
              <a:gd name="connsiteY1" fmla="*/ 3175 h 1787292"/>
              <a:gd name="connsiteX2" fmla="*/ 747977 w 12192000"/>
              <a:gd name="connsiteY2" fmla="*/ 9525 h 1787292"/>
              <a:gd name="connsiteX3" fmla="*/ 800364 w 12192000"/>
              <a:gd name="connsiteY3" fmla="*/ 20637 h 1787292"/>
              <a:gd name="connsiteX4" fmla="*/ 846402 w 12192000"/>
              <a:gd name="connsiteY4" fmla="*/ 36512 h 1787292"/>
              <a:gd name="connsiteX5" fmla="*/ 887677 w 12192000"/>
              <a:gd name="connsiteY5" fmla="*/ 52387 h 1787292"/>
              <a:gd name="connsiteX6" fmla="*/ 924189 w 12192000"/>
              <a:gd name="connsiteY6" fmla="*/ 68262 h 1787292"/>
              <a:gd name="connsiteX7" fmla="*/ 962289 w 12192000"/>
              <a:gd name="connsiteY7" fmla="*/ 87312 h 1787292"/>
              <a:gd name="connsiteX8" fmla="*/ 1000389 w 12192000"/>
              <a:gd name="connsiteY8" fmla="*/ 106362 h 1787292"/>
              <a:gd name="connsiteX9" fmla="*/ 1036902 w 12192000"/>
              <a:gd name="connsiteY9" fmla="*/ 125412 h 1787292"/>
              <a:gd name="connsiteX10" fmla="*/ 1078177 w 12192000"/>
              <a:gd name="connsiteY10" fmla="*/ 141287 h 1787292"/>
              <a:gd name="connsiteX11" fmla="*/ 1124214 w 12192000"/>
              <a:gd name="connsiteY11" fmla="*/ 155575 h 1787292"/>
              <a:gd name="connsiteX12" fmla="*/ 1176602 w 12192000"/>
              <a:gd name="connsiteY12" fmla="*/ 166687 h 1787292"/>
              <a:gd name="connsiteX13" fmla="*/ 1236927 w 12192000"/>
              <a:gd name="connsiteY13" fmla="*/ 174625 h 1787292"/>
              <a:gd name="connsiteX14" fmla="*/ 1305189 w 12192000"/>
              <a:gd name="connsiteY14" fmla="*/ 176212 h 1787292"/>
              <a:gd name="connsiteX15" fmla="*/ 1373452 w 12192000"/>
              <a:gd name="connsiteY15" fmla="*/ 174625 h 1787292"/>
              <a:gd name="connsiteX16" fmla="*/ 1433777 w 12192000"/>
              <a:gd name="connsiteY16" fmla="*/ 166687 h 1787292"/>
              <a:gd name="connsiteX17" fmla="*/ 1486164 w 12192000"/>
              <a:gd name="connsiteY17" fmla="*/ 155575 h 1787292"/>
              <a:gd name="connsiteX18" fmla="*/ 1532202 w 12192000"/>
              <a:gd name="connsiteY18" fmla="*/ 141287 h 1787292"/>
              <a:gd name="connsiteX19" fmla="*/ 1573477 w 12192000"/>
              <a:gd name="connsiteY19" fmla="*/ 125412 h 1787292"/>
              <a:gd name="connsiteX20" fmla="*/ 1609989 w 12192000"/>
              <a:gd name="connsiteY20" fmla="*/ 106362 h 1787292"/>
              <a:gd name="connsiteX21" fmla="*/ 1648089 w 12192000"/>
              <a:gd name="connsiteY21" fmla="*/ 87312 h 1787292"/>
              <a:gd name="connsiteX22" fmla="*/ 1686189 w 12192000"/>
              <a:gd name="connsiteY22" fmla="*/ 68262 h 1787292"/>
              <a:gd name="connsiteX23" fmla="*/ 1722702 w 12192000"/>
              <a:gd name="connsiteY23" fmla="*/ 52387 h 1787292"/>
              <a:gd name="connsiteX24" fmla="*/ 1763977 w 12192000"/>
              <a:gd name="connsiteY24" fmla="*/ 36512 h 1787292"/>
              <a:gd name="connsiteX25" fmla="*/ 1810014 w 12192000"/>
              <a:gd name="connsiteY25" fmla="*/ 20637 h 1787292"/>
              <a:gd name="connsiteX26" fmla="*/ 1862402 w 12192000"/>
              <a:gd name="connsiteY26" fmla="*/ 9525 h 1787292"/>
              <a:gd name="connsiteX27" fmla="*/ 1922727 w 12192000"/>
              <a:gd name="connsiteY27" fmla="*/ 3175 h 1787292"/>
              <a:gd name="connsiteX28" fmla="*/ 1990989 w 12192000"/>
              <a:gd name="connsiteY28" fmla="*/ 0 h 1787292"/>
              <a:gd name="connsiteX29" fmla="*/ 2059252 w 12192000"/>
              <a:gd name="connsiteY29" fmla="*/ 3175 h 1787292"/>
              <a:gd name="connsiteX30" fmla="*/ 2119577 w 12192000"/>
              <a:gd name="connsiteY30" fmla="*/ 9525 h 1787292"/>
              <a:gd name="connsiteX31" fmla="*/ 2171964 w 12192000"/>
              <a:gd name="connsiteY31" fmla="*/ 20637 h 1787292"/>
              <a:gd name="connsiteX32" fmla="*/ 2218002 w 12192000"/>
              <a:gd name="connsiteY32" fmla="*/ 36512 h 1787292"/>
              <a:gd name="connsiteX33" fmla="*/ 2259277 w 12192000"/>
              <a:gd name="connsiteY33" fmla="*/ 52387 h 1787292"/>
              <a:gd name="connsiteX34" fmla="*/ 2295789 w 12192000"/>
              <a:gd name="connsiteY34" fmla="*/ 68262 h 1787292"/>
              <a:gd name="connsiteX35" fmla="*/ 2333889 w 12192000"/>
              <a:gd name="connsiteY35" fmla="*/ 87312 h 1787292"/>
              <a:gd name="connsiteX36" fmla="*/ 2371989 w 12192000"/>
              <a:gd name="connsiteY36" fmla="*/ 106362 h 1787292"/>
              <a:gd name="connsiteX37" fmla="*/ 2408502 w 12192000"/>
              <a:gd name="connsiteY37" fmla="*/ 125412 h 1787292"/>
              <a:gd name="connsiteX38" fmla="*/ 2449777 w 12192000"/>
              <a:gd name="connsiteY38" fmla="*/ 141287 h 1787292"/>
              <a:gd name="connsiteX39" fmla="*/ 2495814 w 12192000"/>
              <a:gd name="connsiteY39" fmla="*/ 155575 h 1787292"/>
              <a:gd name="connsiteX40" fmla="*/ 2548202 w 12192000"/>
              <a:gd name="connsiteY40" fmla="*/ 166687 h 1787292"/>
              <a:gd name="connsiteX41" fmla="*/ 2608527 w 12192000"/>
              <a:gd name="connsiteY41" fmla="*/ 174625 h 1787292"/>
              <a:gd name="connsiteX42" fmla="*/ 2676789 w 12192000"/>
              <a:gd name="connsiteY42" fmla="*/ 176212 h 1787292"/>
              <a:gd name="connsiteX43" fmla="*/ 2745052 w 12192000"/>
              <a:gd name="connsiteY43" fmla="*/ 174625 h 1787292"/>
              <a:gd name="connsiteX44" fmla="*/ 2805377 w 12192000"/>
              <a:gd name="connsiteY44" fmla="*/ 166687 h 1787292"/>
              <a:gd name="connsiteX45" fmla="*/ 2857764 w 12192000"/>
              <a:gd name="connsiteY45" fmla="*/ 155575 h 1787292"/>
              <a:gd name="connsiteX46" fmla="*/ 2903802 w 12192000"/>
              <a:gd name="connsiteY46" fmla="*/ 141287 h 1787292"/>
              <a:gd name="connsiteX47" fmla="*/ 2945077 w 12192000"/>
              <a:gd name="connsiteY47" fmla="*/ 125412 h 1787292"/>
              <a:gd name="connsiteX48" fmla="*/ 2981589 w 12192000"/>
              <a:gd name="connsiteY48" fmla="*/ 106362 h 1787292"/>
              <a:gd name="connsiteX49" fmla="*/ 3019689 w 12192000"/>
              <a:gd name="connsiteY49" fmla="*/ 87312 h 1787292"/>
              <a:gd name="connsiteX50" fmla="*/ 3057789 w 12192000"/>
              <a:gd name="connsiteY50" fmla="*/ 68262 h 1787292"/>
              <a:gd name="connsiteX51" fmla="*/ 3094302 w 12192000"/>
              <a:gd name="connsiteY51" fmla="*/ 52387 h 1787292"/>
              <a:gd name="connsiteX52" fmla="*/ 3135577 w 12192000"/>
              <a:gd name="connsiteY52" fmla="*/ 36512 h 1787292"/>
              <a:gd name="connsiteX53" fmla="*/ 3181614 w 12192000"/>
              <a:gd name="connsiteY53" fmla="*/ 20637 h 1787292"/>
              <a:gd name="connsiteX54" fmla="*/ 3234002 w 12192000"/>
              <a:gd name="connsiteY54" fmla="*/ 9525 h 1787292"/>
              <a:gd name="connsiteX55" fmla="*/ 3294327 w 12192000"/>
              <a:gd name="connsiteY55" fmla="*/ 3175 h 1787292"/>
              <a:gd name="connsiteX56" fmla="*/ 3361002 w 12192000"/>
              <a:gd name="connsiteY56" fmla="*/ 0 h 1787292"/>
              <a:gd name="connsiteX57" fmla="*/ 3430852 w 12192000"/>
              <a:gd name="connsiteY57" fmla="*/ 3175 h 1787292"/>
              <a:gd name="connsiteX58" fmla="*/ 3491177 w 12192000"/>
              <a:gd name="connsiteY58" fmla="*/ 9525 h 1787292"/>
              <a:gd name="connsiteX59" fmla="*/ 3543564 w 12192000"/>
              <a:gd name="connsiteY59" fmla="*/ 20637 h 1787292"/>
              <a:gd name="connsiteX60" fmla="*/ 3589602 w 12192000"/>
              <a:gd name="connsiteY60" fmla="*/ 36512 h 1787292"/>
              <a:gd name="connsiteX61" fmla="*/ 3630877 w 12192000"/>
              <a:gd name="connsiteY61" fmla="*/ 52387 h 1787292"/>
              <a:gd name="connsiteX62" fmla="*/ 3667389 w 12192000"/>
              <a:gd name="connsiteY62" fmla="*/ 68262 h 1787292"/>
              <a:gd name="connsiteX63" fmla="*/ 3705489 w 12192000"/>
              <a:gd name="connsiteY63" fmla="*/ 87312 h 1787292"/>
              <a:gd name="connsiteX64" fmla="*/ 3743589 w 12192000"/>
              <a:gd name="connsiteY64" fmla="*/ 106362 h 1787292"/>
              <a:gd name="connsiteX65" fmla="*/ 3780102 w 12192000"/>
              <a:gd name="connsiteY65" fmla="*/ 125412 h 1787292"/>
              <a:gd name="connsiteX66" fmla="*/ 3821377 w 12192000"/>
              <a:gd name="connsiteY66" fmla="*/ 141287 h 1787292"/>
              <a:gd name="connsiteX67" fmla="*/ 3867414 w 12192000"/>
              <a:gd name="connsiteY67" fmla="*/ 155575 h 1787292"/>
              <a:gd name="connsiteX68" fmla="*/ 3919802 w 12192000"/>
              <a:gd name="connsiteY68" fmla="*/ 166687 h 1787292"/>
              <a:gd name="connsiteX69" fmla="*/ 3980127 w 12192000"/>
              <a:gd name="connsiteY69" fmla="*/ 174625 h 1787292"/>
              <a:gd name="connsiteX70" fmla="*/ 4048389 w 12192000"/>
              <a:gd name="connsiteY70" fmla="*/ 176212 h 1787292"/>
              <a:gd name="connsiteX71" fmla="*/ 4116652 w 12192000"/>
              <a:gd name="connsiteY71" fmla="*/ 174625 h 1787292"/>
              <a:gd name="connsiteX72" fmla="*/ 4176977 w 12192000"/>
              <a:gd name="connsiteY72" fmla="*/ 166687 h 1787292"/>
              <a:gd name="connsiteX73" fmla="*/ 4229364 w 12192000"/>
              <a:gd name="connsiteY73" fmla="*/ 155575 h 1787292"/>
              <a:gd name="connsiteX74" fmla="*/ 4275402 w 12192000"/>
              <a:gd name="connsiteY74" fmla="*/ 141287 h 1787292"/>
              <a:gd name="connsiteX75" fmla="*/ 4316677 w 12192000"/>
              <a:gd name="connsiteY75" fmla="*/ 125412 h 1787292"/>
              <a:gd name="connsiteX76" fmla="*/ 4353189 w 12192000"/>
              <a:gd name="connsiteY76" fmla="*/ 106362 h 1787292"/>
              <a:gd name="connsiteX77" fmla="*/ 4429389 w 12192000"/>
              <a:gd name="connsiteY77" fmla="*/ 68262 h 1787292"/>
              <a:gd name="connsiteX78" fmla="*/ 4465902 w 12192000"/>
              <a:gd name="connsiteY78" fmla="*/ 52387 h 1787292"/>
              <a:gd name="connsiteX79" fmla="*/ 4507177 w 12192000"/>
              <a:gd name="connsiteY79" fmla="*/ 36512 h 1787292"/>
              <a:gd name="connsiteX80" fmla="*/ 4553214 w 12192000"/>
              <a:gd name="connsiteY80" fmla="*/ 20637 h 1787292"/>
              <a:gd name="connsiteX81" fmla="*/ 4605602 w 12192000"/>
              <a:gd name="connsiteY81" fmla="*/ 9525 h 1787292"/>
              <a:gd name="connsiteX82" fmla="*/ 4665928 w 12192000"/>
              <a:gd name="connsiteY82" fmla="*/ 3175 h 1787292"/>
              <a:gd name="connsiteX83" fmla="*/ 4734189 w 12192000"/>
              <a:gd name="connsiteY83" fmla="*/ 0 h 1787292"/>
              <a:gd name="connsiteX84" fmla="*/ 4802453 w 12192000"/>
              <a:gd name="connsiteY84" fmla="*/ 3175 h 1787292"/>
              <a:gd name="connsiteX85" fmla="*/ 4862777 w 12192000"/>
              <a:gd name="connsiteY85" fmla="*/ 9525 h 1787292"/>
              <a:gd name="connsiteX86" fmla="*/ 4915165 w 12192000"/>
              <a:gd name="connsiteY86" fmla="*/ 20637 h 1787292"/>
              <a:gd name="connsiteX87" fmla="*/ 4961201 w 12192000"/>
              <a:gd name="connsiteY87" fmla="*/ 36512 h 1787292"/>
              <a:gd name="connsiteX88" fmla="*/ 5002476 w 12192000"/>
              <a:gd name="connsiteY88" fmla="*/ 52387 h 1787292"/>
              <a:gd name="connsiteX89" fmla="*/ 5038989 w 12192000"/>
              <a:gd name="connsiteY89" fmla="*/ 68262 h 1787292"/>
              <a:gd name="connsiteX90" fmla="*/ 5077089 w 12192000"/>
              <a:gd name="connsiteY90" fmla="*/ 87312 h 1787292"/>
              <a:gd name="connsiteX91" fmla="*/ 5115189 w 12192000"/>
              <a:gd name="connsiteY91" fmla="*/ 106362 h 1787292"/>
              <a:gd name="connsiteX92" fmla="*/ 5151701 w 12192000"/>
              <a:gd name="connsiteY92" fmla="*/ 125412 h 1787292"/>
              <a:gd name="connsiteX93" fmla="*/ 5192976 w 12192000"/>
              <a:gd name="connsiteY93" fmla="*/ 141287 h 1787292"/>
              <a:gd name="connsiteX94" fmla="*/ 5239014 w 12192000"/>
              <a:gd name="connsiteY94" fmla="*/ 155575 h 1787292"/>
              <a:gd name="connsiteX95" fmla="*/ 5291401 w 12192000"/>
              <a:gd name="connsiteY95" fmla="*/ 166687 h 1787292"/>
              <a:gd name="connsiteX96" fmla="*/ 5351727 w 12192000"/>
              <a:gd name="connsiteY96" fmla="*/ 174625 h 1787292"/>
              <a:gd name="connsiteX97" fmla="*/ 5410199 w 12192000"/>
              <a:gd name="connsiteY97" fmla="*/ 175985 h 1787292"/>
              <a:gd name="connsiteX98" fmla="*/ 5468671 w 12192000"/>
              <a:gd name="connsiteY98" fmla="*/ 174625 h 1787292"/>
              <a:gd name="connsiteX99" fmla="*/ 5528996 w 12192000"/>
              <a:gd name="connsiteY99" fmla="*/ 166687 h 1787292"/>
              <a:gd name="connsiteX100" fmla="*/ 5581383 w 12192000"/>
              <a:gd name="connsiteY100" fmla="*/ 155575 h 1787292"/>
              <a:gd name="connsiteX101" fmla="*/ 5627421 w 12192000"/>
              <a:gd name="connsiteY101" fmla="*/ 141287 h 1787292"/>
              <a:gd name="connsiteX102" fmla="*/ 5668696 w 12192000"/>
              <a:gd name="connsiteY102" fmla="*/ 125412 h 1787292"/>
              <a:gd name="connsiteX103" fmla="*/ 5705209 w 12192000"/>
              <a:gd name="connsiteY103" fmla="*/ 106362 h 1787292"/>
              <a:gd name="connsiteX104" fmla="*/ 5743308 w 12192000"/>
              <a:gd name="connsiteY104" fmla="*/ 87312 h 1787292"/>
              <a:gd name="connsiteX105" fmla="*/ 5781408 w 12192000"/>
              <a:gd name="connsiteY105" fmla="*/ 68262 h 1787292"/>
              <a:gd name="connsiteX106" fmla="*/ 5817921 w 12192000"/>
              <a:gd name="connsiteY106" fmla="*/ 52387 h 1787292"/>
              <a:gd name="connsiteX107" fmla="*/ 5859196 w 12192000"/>
              <a:gd name="connsiteY107" fmla="*/ 36512 h 1787292"/>
              <a:gd name="connsiteX108" fmla="*/ 5905234 w 12192000"/>
              <a:gd name="connsiteY108" fmla="*/ 20637 h 1787292"/>
              <a:gd name="connsiteX109" fmla="*/ 5957621 w 12192000"/>
              <a:gd name="connsiteY109" fmla="*/ 9525 h 1787292"/>
              <a:gd name="connsiteX110" fmla="*/ 6017947 w 12192000"/>
              <a:gd name="connsiteY110" fmla="*/ 3175 h 1787292"/>
              <a:gd name="connsiteX111" fmla="*/ 6086208 w 12192000"/>
              <a:gd name="connsiteY111" fmla="*/ 0 h 1787292"/>
              <a:gd name="connsiteX112" fmla="*/ 6095999 w 12192000"/>
              <a:gd name="connsiteY112" fmla="*/ 455 h 1787292"/>
              <a:gd name="connsiteX113" fmla="*/ 6105789 w 12192000"/>
              <a:gd name="connsiteY113" fmla="*/ 0 h 1787292"/>
              <a:gd name="connsiteX114" fmla="*/ 6174052 w 12192000"/>
              <a:gd name="connsiteY114" fmla="*/ 3175 h 1787292"/>
              <a:gd name="connsiteX115" fmla="*/ 6234377 w 12192000"/>
              <a:gd name="connsiteY115" fmla="*/ 9525 h 1787292"/>
              <a:gd name="connsiteX116" fmla="*/ 6286764 w 12192000"/>
              <a:gd name="connsiteY116" fmla="*/ 20637 h 1787292"/>
              <a:gd name="connsiteX117" fmla="*/ 6332802 w 12192000"/>
              <a:gd name="connsiteY117" fmla="*/ 36512 h 1787292"/>
              <a:gd name="connsiteX118" fmla="*/ 6374077 w 12192000"/>
              <a:gd name="connsiteY118" fmla="*/ 52387 h 1787292"/>
              <a:gd name="connsiteX119" fmla="*/ 6410589 w 12192000"/>
              <a:gd name="connsiteY119" fmla="*/ 68262 h 1787292"/>
              <a:gd name="connsiteX120" fmla="*/ 6448689 w 12192000"/>
              <a:gd name="connsiteY120" fmla="*/ 87312 h 1787292"/>
              <a:gd name="connsiteX121" fmla="*/ 6486789 w 12192000"/>
              <a:gd name="connsiteY121" fmla="*/ 106362 h 1787292"/>
              <a:gd name="connsiteX122" fmla="*/ 6523302 w 12192000"/>
              <a:gd name="connsiteY122" fmla="*/ 125412 h 1787292"/>
              <a:gd name="connsiteX123" fmla="*/ 6564577 w 12192000"/>
              <a:gd name="connsiteY123" fmla="*/ 141287 h 1787292"/>
              <a:gd name="connsiteX124" fmla="*/ 6610614 w 12192000"/>
              <a:gd name="connsiteY124" fmla="*/ 155575 h 1787292"/>
              <a:gd name="connsiteX125" fmla="*/ 6663002 w 12192000"/>
              <a:gd name="connsiteY125" fmla="*/ 166687 h 1787292"/>
              <a:gd name="connsiteX126" fmla="*/ 6723327 w 12192000"/>
              <a:gd name="connsiteY126" fmla="*/ 174625 h 1787292"/>
              <a:gd name="connsiteX127" fmla="*/ 6781799 w 12192000"/>
              <a:gd name="connsiteY127" fmla="*/ 175985 h 1787292"/>
              <a:gd name="connsiteX128" fmla="*/ 6840271 w 12192000"/>
              <a:gd name="connsiteY128" fmla="*/ 174625 h 1787292"/>
              <a:gd name="connsiteX129" fmla="*/ 6900596 w 12192000"/>
              <a:gd name="connsiteY129" fmla="*/ 166687 h 1787292"/>
              <a:gd name="connsiteX130" fmla="*/ 6952983 w 12192000"/>
              <a:gd name="connsiteY130" fmla="*/ 155575 h 1787292"/>
              <a:gd name="connsiteX131" fmla="*/ 6999021 w 12192000"/>
              <a:gd name="connsiteY131" fmla="*/ 141287 h 1787292"/>
              <a:gd name="connsiteX132" fmla="*/ 7040296 w 12192000"/>
              <a:gd name="connsiteY132" fmla="*/ 125412 h 1787292"/>
              <a:gd name="connsiteX133" fmla="*/ 7076808 w 12192000"/>
              <a:gd name="connsiteY133" fmla="*/ 106362 h 1787292"/>
              <a:gd name="connsiteX134" fmla="*/ 7114908 w 12192000"/>
              <a:gd name="connsiteY134" fmla="*/ 87312 h 1787292"/>
              <a:gd name="connsiteX135" fmla="*/ 7153008 w 12192000"/>
              <a:gd name="connsiteY135" fmla="*/ 68262 h 1787292"/>
              <a:gd name="connsiteX136" fmla="*/ 7189521 w 12192000"/>
              <a:gd name="connsiteY136" fmla="*/ 52387 h 1787292"/>
              <a:gd name="connsiteX137" fmla="*/ 7230796 w 12192000"/>
              <a:gd name="connsiteY137" fmla="*/ 36512 h 1787292"/>
              <a:gd name="connsiteX138" fmla="*/ 7276833 w 12192000"/>
              <a:gd name="connsiteY138" fmla="*/ 20637 h 1787292"/>
              <a:gd name="connsiteX139" fmla="*/ 7329221 w 12192000"/>
              <a:gd name="connsiteY139" fmla="*/ 9525 h 1787292"/>
              <a:gd name="connsiteX140" fmla="*/ 7389546 w 12192000"/>
              <a:gd name="connsiteY140" fmla="*/ 3175 h 1787292"/>
              <a:gd name="connsiteX141" fmla="*/ 7457808 w 12192000"/>
              <a:gd name="connsiteY141" fmla="*/ 0 h 1787292"/>
              <a:gd name="connsiteX142" fmla="*/ 7526071 w 12192000"/>
              <a:gd name="connsiteY142" fmla="*/ 3175 h 1787292"/>
              <a:gd name="connsiteX143" fmla="*/ 7586396 w 12192000"/>
              <a:gd name="connsiteY143" fmla="*/ 9525 h 1787292"/>
              <a:gd name="connsiteX144" fmla="*/ 7638783 w 12192000"/>
              <a:gd name="connsiteY144" fmla="*/ 20637 h 1787292"/>
              <a:gd name="connsiteX145" fmla="*/ 7684821 w 12192000"/>
              <a:gd name="connsiteY145" fmla="*/ 36512 h 1787292"/>
              <a:gd name="connsiteX146" fmla="*/ 7726096 w 12192000"/>
              <a:gd name="connsiteY146" fmla="*/ 52387 h 1787292"/>
              <a:gd name="connsiteX147" fmla="*/ 7762608 w 12192000"/>
              <a:gd name="connsiteY147" fmla="*/ 68262 h 1787292"/>
              <a:gd name="connsiteX148" fmla="*/ 7800708 w 12192000"/>
              <a:gd name="connsiteY148" fmla="*/ 87312 h 1787292"/>
              <a:gd name="connsiteX149" fmla="*/ 7838808 w 12192000"/>
              <a:gd name="connsiteY149" fmla="*/ 106362 h 1787292"/>
              <a:gd name="connsiteX150" fmla="*/ 7875321 w 12192000"/>
              <a:gd name="connsiteY150" fmla="*/ 125412 h 1787292"/>
              <a:gd name="connsiteX151" fmla="*/ 7916596 w 12192000"/>
              <a:gd name="connsiteY151" fmla="*/ 141287 h 1787292"/>
              <a:gd name="connsiteX152" fmla="*/ 7962633 w 12192000"/>
              <a:gd name="connsiteY152" fmla="*/ 155575 h 1787292"/>
              <a:gd name="connsiteX153" fmla="*/ 8015021 w 12192000"/>
              <a:gd name="connsiteY153" fmla="*/ 166687 h 1787292"/>
              <a:gd name="connsiteX154" fmla="*/ 8075346 w 12192000"/>
              <a:gd name="connsiteY154" fmla="*/ 174625 h 1787292"/>
              <a:gd name="connsiteX155" fmla="*/ 8143608 w 12192000"/>
              <a:gd name="connsiteY155" fmla="*/ 176212 h 1787292"/>
              <a:gd name="connsiteX156" fmla="*/ 8211871 w 12192000"/>
              <a:gd name="connsiteY156" fmla="*/ 174625 h 1787292"/>
              <a:gd name="connsiteX157" fmla="*/ 8272196 w 12192000"/>
              <a:gd name="connsiteY157" fmla="*/ 166687 h 1787292"/>
              <a:gd name="connsiteX158" fmla="*/ 8324583 w 12192000"/>
              <a:gd name="connsiteY158" fmla="*/ 155575 h 1787292"/>
              <a:gd name="connsiteX159" fmla="*/ 8370621 w 12192000"/>
              <a:gd name="connsiteY159" fmla="*/ 141287 h 1787292"/>
              <a:gd name="connsiteX160" fmla="*/ 8411896 w 12192000"/>
              <a:gd name="connsiteY160" fmla="*/ 125412 h 1787292"/>
              <a:gd name="connsiteX161" fmla="*/ 8448408 w 12192000"/>
              <a:gd name="connsiteY161" fmla="*/ 106362 h 1787292"/>
              <a:gd name="connsiteX162" fmla="*/ 8486508 w 12192000"/>
              <a:gd name="connsiteY162" fmla="*/ 87312 h 1787292"/>
              <a:gd name="connsiteX163" fmla="*/ 8524608 w 12192000"/>
              <a:gd name="connsiteY163" fmla="*/ 68262 h 1787292"/>
              <a:gd name="connsiteX164" fmla="*/ 8561120 w 12192000"/>
              <a:gd name="connsiteY164" fmla="*/ 52387 h 1787292"/>
              <a:gd name="connsiteX165" fmla="*/ 8602396 w 12192000"/>
              <a:gd name="connsiteY165" fmla="*/ 36512 h 1787292"/>
              <a:gd name="connsiteX166" fmla="*/ 8648432 w 12192000"/>
              <a:gd name="connsiteY166" fmla="*/ 20637 h 1787292"/>
              <a:gd name="connsiteX167" fmla="*/ 8700820 w 12192000"/>
              <a:gd name="connsiteY167" fmla="*/ 9525 h 1787292"/>
              <a:gd name="connsiteX168" fmla="*/ 8761146 w 12192000"/>
              <a:gd name="connsiteY168" fmla="*/ 3175 h 1787292"/>
              <a:gd name="connsiteX169" fmla="*/ 8827820 w 12192000"/>
              <a:gd name="connsiteY169" fmla="*/ 0 h 1787292"/>
              <a:gd name="connsiteX170" fmla="*/ 8897670 w 12192000"/>
              <a:gd name="connsiteY170" fmla="*/ 3175 h 1787292"/>
              <a:gd name="connsiteX171" fmla="*/ 8957996 w 12192000"/>
              <a:gd name="connsiteY171" fmla="*/ 9525 h 1787292"/>
              <a:gd name="connsiteX172" fmla="*/ 9010382 w 12192000"/>
              <a:gd name="connsiteY172" fmla="*/ 20637 h 1787292"/>
              <a:gd name="connsiteX173" fmla="*/ 9056420 w 12192000"/>
              <a:gd name="connsiteY173" fmla="*/ 36512 h 1787292"/>
              <a:gd name="connsiteX174" fmla="*/ 9097696 w 12192000"/>
              <a:gd name="connsiteY174" fmla="*/ 52387 h 1787292"/>
              <a:gd name="connsiteX175" fmla="*/ 9134208 w 12192000"/>
              <a:gd name="connsiteY175" fmla="*/ 68262 h 1787292"/>
              <a:gd name="connsiteX176" fmla="*/ 9172308 w 12192000"/>
              <a:gd name="connsiteY176" fmla="*/ 87312 h 1787292"/>
              <a:gd name="connsiteX177" fmla="*/ 9210408 w 12192000"/>
              <a:gd name="connsiteY177" fmla="*/ 106362 h 1787292"/>
              <a:gd name="connsiteX178" fmla="*/ 9246920 w 12192000"/>
              <a:gd name="connsiteY178" fmla="*/ 125412 h 1787292"/>
              <a:gd name="connsiteX179" fmla="*/ 9288196 w 12192000"/>
              <a:gd name="connsiteY179" fmla="*/ 141287 h 1787292"/>
              <a:gd name="connsiteX180" fmla="*/ 9334232 w 12192000"/>
              <a:gd name="connsiteY180" fmla="*/ 155575 h 1787292"/>
              <a:gd name="connsiteX181" fmla="*/ 9386620 w 12192000"/>
              <a:gd name="connsiteY181" fmla="*/ 166687 h 1787292"/>
              <a:gd name="connsiteX182" fmla="*/ 9446946 w 12192000"/>
              <a:gd name="connsiteY182" fmla="*/ 174625 h 1787292"/>
              <a:gd name="connsiteX183" fmla="*/ 9515208 w 12192000"/>
              <a:gd name="connsiteY183" fmla="*/ 176212 h 1787292"/>
              <a:gd name="connsiteX184" fmla="*/ 9583470 w 12192000"/>
              <a:gd name="connsiteY184" fmla="*/ 174625 h 1787292"/>
              <a:gd name="connsiteX185" fmla="*/ 9643796 w 12192000"/>
              <a:gd name="connsiteY185" fmla="*/ 166687 h 1787292"/>
              <a:gd name="connsiteX186" fmla="*/ 9696182 w 12192000"/>
              <a:gd name="connsiteY186" fmla="*/ 155575 h 1787292"/>
              <a:gd name="connsiteX187" fmla="*/ 9742220 w 12192000"/>
              <a:gd name="connsiteY187" fmla="*/ 141287 h 1787292"/>
              <a:gd name="connsiteX188" fmla="*/ 9783496 w 12192000"/>
              <a:gd name="connsiteY188" fmla="*/ 125412 h 1787292"/>
              <a:gd name="connsiteX189" fmla="*/ 9820008 w 12192000"/>
              <a:gd name="connsiteY189" fmla="*/ 106362 h 1787292"/>
              <a:gd name="connsiteX190" fmla="*/ 9896208 w 12192000"/>
              <a:gd name="connsiteY190" fmla="*/ 68262 h 1787292"/>
              <a:gd name="connsiteX191" fmla="*/ 9932720 w 12192000"/>
              <a:gd name="connsiteY191" fmla="*/ 52387 h 1787292"/>
              <a:gd name="connsiteX192" fmla="*/ 9973996 w 12192000"/>
              <a:gd name="connsiteY192" fmla="*/ 36512 h 1787292"/>
              <a:gd name="connsiteX193" fmla="*/ 10020032 w 12192000"/>
              <a:gd name="connsiteY193" fmla="*/ 20637 h 1787292"/>
              <a:gd name="connsiteX194" fmla="*/ 10072420 w 12192000"/>
              <a:gd name="connsiteY194" fmla="*/ 9525 h 1787292"/>
              <a:gd name="connsiteX195" fmla="*/ 10132746 w 12192000"/>
              <a:gd name="connsiteY195" fmla="*/ 3175 h 1787292"/>
              <a:gd name="connsiteX196" fmla="*/ 10201008 w 12192000"/>
              <a:gd name="connsiteY196" fmla="*/ 0 h 1787292"/>
              <a:gd name="connsiteX197" fmla="*/ 10269270 w 12192000"/>
              <a:gd name="connsiteY197" fmla="*/ 3175 h 1787292"/>
              <a:gd name="connsiteX198" fmla="*/ 10329596 w 12192000"/>
              <a:gd name="connsiteY198" fmla="*/ 9525 h 1787292"/>
              <a:gd name="connsiteX199" fmla="*/ 10381982 w 12192000"/>
              <a:gd name="connsiteY199" fmla="*/ 20637 h 1787292"/>
              <a:gd name="connsiteX200" fmla="*/ 10428020 w 12192000"/>
              <a:gd name="connsiteY200" fmla="*/ 36512 h 1787292"/>
              <a:gd name="connsiteX201" fmla="*/ 10469296 w 12192000"/>
              <a:gd name="connsiteY201" fmla="*/ 52387 h 1787292"/>
              <a:gd name="connsiteX202" fmla="*/ 10505808 w 12192000"/>
              <a:gd name="connsiteY202" fmla="*/ 68262 h 1787292"/>
              <a:gd name="connsiteX203" fmla="*/ 10543908 w 12192000"/>
              <a:gd name="connsiteY203" fmla="*/ 87312 h 1787292"/>
              <a:gd name="connsiteX204" fmla="*/ 10582008 w 12192000"/>
              <a:gd name="connsiteY204" fmla="*/ 106362 h 1787292"/>
              <a:gd name="connsiteX205" fmla="*/ 10618520 w 12192000"/>
              <a:gd name="connsiteY205" fmla="*/ 125412 h 1787292"/>
              <a:gd name="connsiteX206" fmla="*/ 10659796 w 12192000"/>
              <a:gd name="connsiteY206" fmla="*/ 141287 h 1787292"/>
              <a:gd name="connsiteX207" fmla="*/ 10705832 w 12192000"/>
              <a:gd name="connsiteY207" fmla="*/ 155575 h 1787292"/>
              <a:gd name="connsiteX208" fmla="*/ 10758220 w 12192000"/>
              <a:gd name="connsiteY208" fmla="*/ 166687 h 1787292"/>
              <a:gd name="connsiteX209" fmla="*/ 10818546 w 12192000"/>
              <a:gd name="connsiteY209" fmla="*/ 174625 h 1787292"/>
              <a:gd name="connsiteX210" fmla="*/ 10886808 w 12192000"/>
              <a:gd name="connsiteY210" fmla="*/ 176212 h 1787292"/>
              <a:gd name="connsiteX211" fmla="*/ 10955070 w 12192000"/>
              <a:gd name="connsiteY211" fmla="*/ 174625 h 1787292"/>
              <a:gd name="connsiteX212" fmla="*/ 11015396 w 12192000"/>
              <a:gd name="connsiteY212" fmla="*/ 166687 h 1787292"/>
              <a:gd name="connsiteX213" fmla="*/ 11067782 w 12192000"/>
              <a:gd name="connsiteY213" fmla="*/ 155575 h 1787292"/>
              <a:gd name="connsiteX214" fmla="*/ 11113820 w 12192000"/>
              <a:gd name="connsiteY214" fmla="*/ 141287 h 1787292"/>
              <a:gd name="connsiteX215" fmla="*/ 11155096 w 12192000"/>
              <a:gd name="connsiteY215" fmla="*/ 125412 h 1787292"/>
              <a:gd name="connsiteX216" fmla="*/ 11191608 w 12192000"/>
              <a:gd name="connsiteY216" fmla="*/ 106362 h 1787292"/>
              <a:gd name="connsiteX217" fmla="*/ 11229708 w 12192000"/>
              <a:gd name="connsiteY217" fmla="*/ 87312 h 1787292"/>
              <a:gd name="connsiteX218" fmla="*/ 11267808 w 12192000"/>
              <a:gd name="connsiteY218" fmla="*/ 68262 h 1787292"/>
              <a:gd name="connsiteX219" fmla="*/ 11304320 w 12192000"/>
              <a:gd name="connsiteY219" fmla="*/ 52387 h 1787292"/>
              <a:gd name="connsiteX220" fmla="*/ 11345596 w 12192000"/>
              <a:gd name="connsiteY220" fmla="*/ 36512 h 1787292"/>
              <a:gd name="connsiteX221" fmla="*/ 11391632 w 12192000"/>
              <a:gd name="connsiteY221" fmla="*/ 20637 h 1787292"/>
              <a:gd name="connsiteX222" fmla="*/ 11444020 w 12192000"/>
              <a:gd name="connsiteY222" fmla="*/ 9525 h 1787292"/>
              <a:gd name="connsiteX223" fmla="*/ 11504346 w 12192000"/>
              <a:gd name="connsiteY223" fmla="*/ 3175 h 1787292"/>
              <a:gd name="connsiteX224" fmla="*/ 11572608 w 12192000"/>
              <a:gd name="connsiteY224" fmla="*/ 0 h 1787292"/>
              <a:gd name="connsiteX225" fmla="*/ 11640870 w 12192000"/>
              <a:gd name="connsiteY225" fmla="*/ 3175 h 1787292"/>
              <a:gd name="connsiteX226" fmla="*/ 11701196 w 12192000"/>
              <a:gd name="connsiteY226" fmla="*/ 9525 h 1787292"/>
              <a:gd name="connsiteX227" fmla="*/ 11753582 w 12192000"/>
              <a:gd name="connsiteY227" fmla="*/ 20637 h 1787292"/>
              <a:gd name="connsiteX228" fmla="*/ 11799620 w 12192000"/>
              <a:gd name="connsiteY228" fmla="*/ 36512 h 1787292"/>
              <a:gd name="connsiteX229" fmla="*/ 11840896 w 12192000"/>
              <a:gd name="connsiteY229" fmla="*/ 52387 h 1787292"/>
              <a:gd name="connsiteX230" fmla="*/ 11877408 w 12192000"/>
              <a:gd name="connsiteY230" fmla="*/ 68262 h 1787292"/>
              <a:gd name="connsiteX231" fmla="*/ 11915508 w 12192000"/>
              <a:gd name="connsiteY231" fmla="*/ 87312 h 1787292"/>
              <a:gd name="connsiteX232" fmla="*/ 11953608 w 12192000"/>
              <a:gd name="connsiteY232" fmla="*/ 106362 h 1787292"/>
              <a:gd name="connsiteX233" fmla="*/ 11990120 w 12192000"/>
              <a:gd name="connsiteY233" fmla="*/ 125412 h 1787292"/>
              <a:gd name="connsiteX234" fmla="*/ 12031396 w 12192000"/>
              <a:gd name="connsiteY234" fmla="*/ 141287 h 1787292"/>
              <a:gd name="connsiteX235" fmla="*/ 12077432 w 12192000"/>
              <a:gd name="connsiteY235" fmla="*/ 155575 h 1787292"/>
              <a:gd name="connsiteX236" fmla="*/ 12129820 w 12192000"/>
              <a:gd name="connsiteY236" fmla="*/ 166688 h 1787292"/>
              <a:gd name="connsiteX237" fmla="*/ 12190146 w 12192000"/>
              <a:gd name="connsiteY237" fmla="*/ 174625 h 1787292"/>
              <a:gd name="connsiteX238" fmla="*/ 12192000 w 12192000"/>
              <a:gd name="connsiteY238" fmla="*/ 174668 h 1787292"/>
              <a:gd name="connsiteX239" fmla="*/ 12192000 w 12192000"/>
              <a:gd name="connsiteY239" fmla="*/ 885826 h 1787292"/>
              <a:gd name="connsiteX240" fmla="*/ 12192000 w 12192000"/>
              <a:gd name="connsiteY240" fmla="*/ 1787292 h 1787292"/>
              <a:gd name="connsiteX241" fmla="*/ 0 w 12192000"/>
              <a:gd name="connsiteY241" fmla="*/ 1787292 h 1787292"/>
              <a:gd name="connsiteX242" fmla="*/ 0 w 12192000"/>
              <a:gd name="connsiteY242" fmla="*/ 885826 h 1787292"/>
              <a:gd name="connsiteX243" fmla="*/ 0 w 12192000"/>
              <a:gd name="connsiteY243" fmla="*/ 174668 h 1787292"/>
              <a:gd name="connsiteX244" fmla="*/ 1852 w 12192000"/>
              <a:gd name="connsiteY244" fmla="*/ 174625 h 1787292"/>
              <a:gd name="connsiteX245" fmla="*/ 62177 w 12192000"/>
              <a:gd name="connsiteY245" fmla="*/ 166687 h 1787292"/>
              <a:gd name="connsiteX246" fmla="*/ 114564 w 12192000"/>
              <a:gd name="connsiteY246" fmla="*/ 155575 h 1787292"/>
              <a:gd name="connsiteX247" fmla="*/ 160602 w 12192000"/>
              <a:gd name="connsiteY247" fmla="*/ 141287 h 1787292"/>
              <a:gd name="connsiteX248" fmla="*/ 201877 w 12192000"/>
              <a:gd name="connsiteY248" fmla="*/ 125412 h 1787292"/>
              <a:gd name="connsiteX249" fmla="*/ 238389 w 12192000"/>
              <a:gd name="connsiteY249" fmla="*/ 106362 h 1787292"/>
              <a:gd name="connsiteX250" fmla="*/ 276489 w 12192000"/>
              <a:gd name="connsiteY250" fmla="*/ 87312 h 1787292"/>
              <a:gd name="connsiteX251" fmla="*/ 314589 w 12192000"/>
              <a:gd name="connsiteY251" fmla="*/ 68262 h 1787292"/>
              <a:gd name="connsiteX252" fmla="*/ 351102 w 12192000"/>
              <a:gd name="connsiteY252" fmla="*/ 52387 h 1787292"/>
              <a:gd name="connsiteX253" fmla="*/ 392377 w 12192000"/>
              <a:gd name="connsiteY253" fmla="*/ 36512 h 1787292"/>
              <a:gd name="connsiteX254" fmla="*/ 438414 w 12192000"/>
              <a:gd name="connsiteY254" fmla="*/ 20637 h 1787292"/>
              <a:gd name="connsiteX255" fmla="*/ 490802 w 12192000"/>
              <a:gd name="connsiteY255" fmla="*/ 9525 h 1787292"/>
              <a:gd name="connsiteX256" fmla="*/ 551127 w 12192000"/>
              <a:gd name="connsiteY256" fmla="*/ 3175 h 17872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</a:cxnLst>
            <a:rect l="l" t="t" r="r" b="b"/>
            <a:pathLst>
              <a:path w="12192000" h="1787292">
                <a:moveTo>
                  <a:pt x="619389" y="0"/>
                </a:moveTo>
                <a:lnTo>
                  <a:pt x="687652" y="3175"/>
                </a:lnTo>
                <a:lnTo>
                  <a:pt x="747977" y="9525"/>
                </a:lnTo>
                <a:lnTo>
                  <a:pt x="800364" y="20637"/>
                </a:lnTo>
                <a:lnTo>
                  <a:pt x="846402" y="36512"/>
                </a:lnTo>
                <a:lnTo>
                  <a:pt x="887677" y="52387"/>
                </a:lnTo>
                <a:lnTo>
                  <a:pt x="924189" y="68262"/>
                </a:lnTo>
                <a:lnTo>
                  <a:pt x="962289" y="87312"/>
                </a:lnTo>
                <a:lnTo>
                  <a:pt x="1000389" y="106362"/>
                </a:lnTo>
                <a:lnTo>
                  <a:pt x="1036902" y="125412"/>
                </a:lnTo>
                <a:lnTo>
                  <a:pt x="1078177" y="141287"/>
                </a:lnTo>
                <a:lnTo>
                  <a:pt x="1124214" y="155575"/>
                </a:lnTo>
                <a:lnTo>
                  <a:pt x="1176602" y="166687"/>
                </a:lnTo>
                <a:lnTo>
                  <a:pt x="1236927" y="174625"/>
                </a:lnTo>
                <a:lnTo>
                  <a:pt x="1305189" y="176212"/>
                </a:lnTo>
                <a:lnTo>
                  <a:pt x="1373452" y="174625"/>
                </a:lnTo>
                <a:lnTo>
                  <a:pt x="1433777" y="166687"/>
                </a:lnTo>
                <a:lnTo>
                  <a:pt x="1486164" y="155575"/>
                </a:lnTo>
                <a:lnTo>
                  <a:pt x="1532202" y="141287"/>
                </a:lnTo>
                <a:lnTo>
                  <a:pt x="1573477" y="125412"/>
                </a:lnTo>
                <a:lnTo>
                  <a:pt x="1609989" y="106362"/>
                </a:lnTo>
                <a:lnTo>
                  <a:pt x="1648089" y="87312"/>
                </a:lnTo>
                <a:lnTo>
                  <a:pt x="1686189" y="68262"/>
                </a:lnTo>
                <a:lnTo>
                  <a:pt x="1722702" y="52387"/>
                </a:lnTo>
                <a:lnTo>
                  <a:pt x="1763977" y="36512"/>
                </a:lnTo>
                <a:lnTo>
                  <a:pt x="1810014" y="20637"/>
                </a:lnTo>
                <a:lnTo>
                  <a:pt x="1862402" y="9525"/>
                </a:lnTo>
                <a:lnTo>
                  <a:pt x="1922727" y="3175"/>
                </a:lnTo>
                <a:lnTo>
                  <a:pt x="1990989" y="0"/>
                </a:lnTo>
                <a:lnTo>
                  <a:pt x="2059252" y="3175"/>
                </a:lnTo>
                <a:lnTo>
                  <a:pt x="2119577" y="9525"/>
                </a:lnTo>
                <a:lnTo>
                  <a:pt x="2171964" y="20637"/>
                </a:lnTo>
                <a:lnTo>
                  <a:pt x="2218002" y="36512"/>
                </a:lnTo>
                <a:lnTo>
                  <a:pt x="2259277" y="52387"/>
                </a:lnTo>
                <a:lnTo>
                  <a:pt x="2295789" y="68262"/>
                </a:lnTo>
                <a:lnTo>
                  <a:pt x="2333889" y="87312"/>
                </a:lnTo>
                <a:lnTo>
                  <a:pt x="2371989" y="106362"/>
                </a:lnTo>
                <a:lnTo>
                  <a:pt x="2408502" y="125412"/>
                </a:lnTo>
                <a:lnTo>
                  <a:pt x="2449777" y="141287"/>
                </a:lnTo>
                <a:lnTo>
                  <a:pt x="2495814" y="155575"/>
                </a:lnTo>
                <a:lnTo>
                  <a:pt x="2548202" y="166687"/>
                </a:lnTo>
                <a:lnTo>
                  <a:pt x="2608527" y="174625"/>
                </a:lnTo>
                <a:lnTo>
                  <a:pt x="2676789" y="176212"/>
                </a:lnTo>
                <a:lnTo>
                  <a:pt x="2745052" y="174625"/>
                </a:lnTo>
                <a:lnTo>
                  <a:pt x="2805377" y="166687"/>
                </a:lnTo>
                <a:lnTo>
                  <a:pt x="2857764" y="155575"/>
                </a:lnTo>
                <a:lnTo>
                  <a:pt x="2903802" y="141287"/>
                </a:lnTo>
                <a:lnTo>
                  <a:pt x="2945077" y="125412"/>
                </a:lnTo>
                <a:lnTo>
                  <a:pt x="2981589" y="106362"/>
                </a:lnTo>
                <a:lnTo>
                  <a:pt x="3019689" y="87312"/>
                </a:lnTo>
                <a:lnTo>
                  <a:pt x="3057789" y="68262"/>
                </a:lnTo>
                <a:lnTo>
                  <a:pt x="3094302" y="52387"/>
                </a:lnTo>
                <a:lnTo>
                  <a:pt x="3135577" y="36512"/>
                </a:lnTo>
                <a:lnTo>
                  <a:pt x="3181614" y="20637"/>
                </a:lnTo>
                <a:lnTo>
                  <a:pt x="3234002" y="9525"/>
                </a:lnTo>
                <a:lnTo>
                  <a:pt x="3294327" y="3175"/>
                </a:lnTo>
                <a:lnTo>
                  <a:pt x="3361002" y="0"/>
                </a:lnTo>
                <a:lnTo>
                  <a:pt x="3430852" y="3175"/>
                </a:lnTo>
                <a:lnTo>
                  <a:pt x="3491177" y="9525"/>
                </a:lnTo>
                <a:lnTo>
                  <a:pt x="3543564" y="20637"/>
                </a:lnTo>
                <a:lnTo>
                  <a:pt x="3589602" y="36512"/>
                </a:lnTo>
                <a:lnTo>
                  <a:pt x="3630877" y="52387"/>
                </a:lnTo>
                <a:lnTo>
                  <a:pt x="3667389" y="68262"/>
                </a:lnTo>
                <a:lnTo>
                  <a:pt x="3705489" y="87312"/>
                </a:lnTo>
                <a:lnTo>
                  <a:pt x="3743589" y="106362"/>
                </a:lnTo>
                <a:lnTo>
                  <a:pt x="3780102" y="125412"/>
                </a:lnTo>
                <a:lnTo>
                  <a:pt x="3821377" y="141287"/>
                </a:lnTo>
                <a:lnTo>
                  <a:pt x="3867414" y="155575"/>
                </a:lnTo>
                <a:lnTo>
                  <a:pt x="3919802" y="166687"/>
                </a:lnTo>
                <a:lnTo>
                  <a:pt x="3980127" y="174625"/>
                </a:lnTo>
                <a:lnTo>
                  <a:pt x="4048389" y="176212"/>
                </a:lnTo>
                <a:lnTo>
                  <a:pt x="4116652" y="174625"/>
                </a:lnTo>
                <a:lnTo>
                  <a:pt x="4176977" y="166687"/>
                </a:lnTo>
                <a:lnTo>
                  <a:pt x="4229364" y="155575"/>
                </a:lnTo>
                <a:lnTo>
                  <a:pt x="4275402" y="141287"/>
                </a:lnTo>
                <a:lnTo>
                  <a:pt x="4316677" y="125412"/>
                </a:lnTo>
                <a:lnTo>
                  <a:pt x="4353189" y="106362"/>
                </a:lnTo>
                <a:lnTo>
                  <a:pt x="4429389" y="68262"/>
                </a:lnTo>
                <a:lnTo>
                  <a:pt x="4465902" y="52387"/>
                </a:lnTo>
                <a:lnTo>
                  <a:pt x="4507177" y="36512"/>
                </a:lnTo>
                <a:lnTo>
                  <a:pt x="4553214" y="20637"/>
                </a:lnTo>
                <a:lnTo>
                  <a:pt x="4605602" y="9525"/>
                </a:lnTo>
                <a:lnTo>
                  <a:pt x="4665928" y="3175"/>
                </a:lnTo>
                <a:lnTo>
                  <a:pt x="4734189" y="0"/>
                </a:lnTo>
                <a:lnTo>
                  <a:pt x="4802453" y="3175"/>
                </a:lnTo>
                <a:lnTo>
                  <a:pt x="4862777" y="9525"/>
                </a:lnTo>
                <a:lnTo>
                  <a:pt x="4915165" y="20637"/>
                </a:lnTo>
                <a:lnTo>
                  <a:pt x="4961201" y="36512"/>
                </a:lnTo>
                <a:lnTo>
                  <a:pt x="5002476" y="52387"/>
                </a:lnTo>
                <a:lnTo>
                  <a:pt x="5038989" y="68262"/>
                </a:lnTo>
                <a:lnTo>
                  <a:pt x="5077089" y="87312"/>
                </a:lnTo>
                <a:lnTo>
                  <a:pt x="5115189" y="106362"/>
                </a:lnTo>
                <a:lnTo>
                  <a:pt x="5151701" y="125412"/>
                </a:lnTo>
                <a:lnTo>
                  <a:pt x="5192976" y="141287"/>
                </a:lnTo>
                <a:lnTo>
                  <a:pt x="5239014" y="155575"/>
                </a:lnTo>
                <a:lnTo>
                  <a:pt x="5291401" y="166687"/>
                </a:lnTo>
                <a:lnTo>
                  <a:pt x="5351727" y="174625"/>
                </a:lnTo>
                <a:lnTo>
                  <a:pt x="5410199" y="175985"/>
                </a:lnTo>
                <a:lnTo>
                  <a:pt x="5468671" y="174625"/>
                </a:lnTo>
                <a:lnTo>
                  <a:pt x="5528996" y="166687"/>
                </a:lnTo>
                <a:lnTo>
                  <a:pt x="5581383" y="155575"/>
                </a:lnTo>
                <a:lnTo>
                  <a:pt x="5627421" y="141287"/>
                </a:lnTo>
                <a:lnTo>
                  <a:pt x="5668696" y="125412"/>
                </a:lnTo>
                <a:lnTo>
                  <a:pt x="5705209" y="106362"/>
                </a:lnTo>
                <a:lnTo>
                  <a:pt x="5743308" y="87312"/>
                </a:lnTo>
                <a:lnTo>
                  <a:pt x="5781408" y="68262"/>
                </a:lnTo>
                <a:lnTo>
                  <a:pt x="5817921" y="52387"/>
                </a:lnTo>
                <a:lnTo>
                  <a:pt x="5859196" y="36512"/>
                </a:lnTo>
                <a:lnTo>
                  <a:pt x="5905234" y="20637"/>
                </a:lnTo>
                <a:lnTo>
                  <a:pt x="5957621" y="9525"/>
                </a:lnTo>
                <a:lnTo>
                  <a:pt x="6017947" y="3175"/>
                </a:lnTo>
                <a:lnTo>
                  <a:pt x="6086208" y="0"/>
                </a:lnTo>
                <a:lnTo>
                  <a:pt x="6095999" y="455"/>
                </a:lnTo>
                <a:lnTo>
                  <a:pt x="6105789" y="0"/>
                </a:lnTo>
                <a:lnTo>
                  <a:pt x="6174052" y="3175"/>
                </a:lnTo>
                <a:lnTo>
                  <a:pt x="6234377" y="9525"/>
                </a:lnTo>
                <a:lnTo>
                  <a:pt x="6286764" y="20637"/>
                </a:lnTo>
                <a:lnTo>
                  <a:pt x="6332802" y="36512"/>
                </a:lnTo>
                <a:lnTo>
                  <a:pt x="6374077" y="52387"/>
                </a:lnTo>
                <a:lnTo>
                  <a:pt x="6410589" y="68262"/>
                </a:lnTo>
                <a:lnTo>
                  <a:pt x="6448689" y="87312"/>
                </a:lnTo>
                <a:lnTo>
                  <a:pt x="6486789" y="106362"/>
                </a:lnTo>
                <a:lnTo>
                  <a:pt x="6523302" y="125412"/>
                </a:lnTo>
                <a:lnTo>
                  <a:pt x="6564577" y="141287"/>
                </a:lnTo>
                <a:lnTo>
                  <a:pt x="6610614" y="155575"/>
                </a:lnTo>
                <a:lnTo>
                  <a:pt x="6663002" y="166687"/>
                </a:lnTo>
                <a:lnTo>
                  <a:pt x="6723327" y="174625"/>
                </a:lnTo>
                <a:lnTo>
                  <a:pt x="6781799" y="175985"/>
                </a:lnTo>
                <a:lnTo>
                  <a:pt x="6840271" y="174625"/>
                </a:lnTo>
                <a:lnTo>
                  <a:pt x="6900596" y="166687"/>
                </a:lnTo>
                <a:lnTo>
                  <a:pt x="6952983" y="155575"/>
                </a:lnTo>
                <a:lnTo>
                  <a:pt x="6999021" y="141287"/>
                </a:lnTo>
                <a:lnTo>
                  <a:pt x="7040296" y="125412"/>
                </a:lnTo>
                <a:lnTo>
                  <a:pt x="7076808" y="106362"/>
                </a:lnTo>
                <a:lnTo>
                  <a:pt x="7114908" y="87312"/>
                </a:lnTo>
                <a:lnTo>
                  <a:pt x="7153008" y="68262"/>
                </a:lnTo>
                <a:lnTo>
                  <a:pt x="7189521" y="52387"/>
                </a:lnTo>
                <a:lnTo>
                  <a:pt x="7230796" y="36512"/>
                </a:lnTo>
                <a:lnTo>
                  <a:pt x="7276833" y="20637"/>
                </a:lnTo>
                <a:lnTo>
                  <a:pt x="7329221" y="9525"/>
                </a:lnTo>
                <a:lnTo>
                  <a:pt x="7389546" y="3175"/>
                </a:lnTo>
                <a:lnTo>
                  <a:pt x="7457808" y="0"/>
                </a:lnTo>
                <a:lnTo>
                  <a:pt x="7526071" y="3175"/>
                </a:lnTo>
                <a:lnTo>
                  <a:pt x="7586396" y="9525"/>
                </a:lnTo>
                <a:lnTo>
                  <a:pt x="7638783" y="20637"/>
                </a:lnTo>
                <a:lnTo>
                  <a:pt x="7684821" y="36512"/>
                </a:lnTo>
                <a:lnTo>
                  <a:pt x="7726096" y="52387"/>
                </a:lnTo>
                <a:lnTo>
                  <a:pt x="7762608" y="68262"/>
                </a:lnTo>
                <a:lnTo>
                  <a:pt x="7800708" y="87312"/>
                </a:lnTo>
                <a:lnTo>
                  <a:pt x="7838808" y="106362"/>
                </a:lnTo>
                <a:lnTo>
                  <a:pt x="7875321" y="125412"/>
                </a:lnTo>
                <a:lnTo>
                  <a:pt x="7916596" y="141287"/>
                </a:lnTo>
                <a:lnTo>
                  <a:pt x="7962633" y="155575"/>
                </a:lnTo>
                <a:lnTo>
                  <a:pt x="8015021" y="166687"/>
                </a:lnTo>
                <a:lnTo>
                  <a:pt x="8075346" y="174625"/>
                </a:lnTo>
                <a:lnTo>
                  <a:pt x="8143608" y="176212"/>
                </a:lnTo>
                <a:lnTo>
                  <a:pt x="8211871" y="174625"/>
                </a:lnTo>
                <a:lnTo>
                  <a:pt x="8272196" y="166687"/>
                </a:lnTo>
                <a:lnTo>
                  <a:pt x="8324583" y="155575"/>
                </a:lnTo>
                <a:lnTo>
                  <a:pt x="8370621" y="141287"/>
                </a:lnTo>
                <a:lnTo>
                  <a:pt x="8411896" y="125412"/>
                </a:lnTo>
                <a:lnTo>
                  <a:pt x="8448408" y="106362"/>
                </a:lnTo>
                <a:lnTo>
                  <a:pt x="8486508" y="87312"/>
                </a:lnTo>
                <a:lnTo>
                  <a:pt x="8524608" y="68262"/>
                </a:lnTo>
                <a:lnTo>
                  <a:pt x="8561120" y="52387"/>
                </a:lnTo>
                <a:lnTo>
                  <a:pt x="8602396" y="36512"/>
                </a:lnTo>
                <a:lnTo>
                  <a:pt x="8648432" y="20637"/>
                </a:lnTo>
                <a:lnTo>
                  <a:pt x="8700820" y="9525"/>
                </a:lnTo>
                <a:lnTo>
                  <a:pt x="8761146" y="3175"/>
                </a:lnTo>
                <a:lnTo>
                  <a:pt x="8827820" y="0"/>
                </a:lnTo>
                <a:lnTo>
                  <a:pt x="8897670" y="3175"/>
                </a:lnTo>
                <a:lnTo>
                  <a:pt x="8957996" y="9525"/>
                </a:lnTo>
                <a:lnTo>
                  <a:pt x="9010382" y="20637"/>
                </a:lnTo>
                <a:lnTo>
                  <a:pt x="9056420" y="36512"/>
                </a:lnTo>
                <a:lnTo>
                  <a:pt x="9097696" y="52387"/>
                </a:lnTo>
                <a:lnTo>
                  <a:pt x="9134208" y="68262"/>
                </a:lnTo>
                <a:lnTo>
                  <a:pt x="9172308" y="87312"/>
                </a:lnTo>
                <a:lnTo>
                  <a:pt x="9210408" y="106362"/>
                </a:lnTo>
                <a:lnTo>
                  <a:pt x="9246920" y="125412"/>
                </a:lnTo>
                <a:lnTo>
                  <a:pt x="9288196" y="141287"/>
                </a:lnTo>
                <a:lnTo>
                  <a:pt x="9334232" y="155575"/>
                </a:lnTo>
                <a:lnTo>
                  <a:pt x="9386620" y="166687"/>
                </a:lnTo>
                <a:lnTo>
                  <a:pt x="9446946" y="174625"/>
                </a:lnTo>
                <a:lnTo>
                  <a:pt x="9515208" y="176212"/>
                </a:lnTo>
                <a:lnTo>
                  <a:pt x="9583470" y="174625"/>
                </a:lnTo>
                <a:lnTo>
                  <a:pt x="9643796" y="166687"/>
                </a:lnTo>
                <a:lnTo>
                  <a:pt x="9696182" y="155575"/>
                </a:lnTo>
                <a:lnTo>
                  <a:pt x="9742220" y="141287"/>
                </a:lnTo>
                <a:lnTo>
                  <a:pt x="9783496" y="125412"/>
                </a:lnTo>
                <a:lnTo>
                  <a:pt x="9820008" y="106362"/>
                </a:lnTo>
                <a:lnTo>
                  <a:pt x="9896208" y="68262"/>
                </a:lnTo>
                <a:lnTo>
                  <a:pt x="9932720" y="52387"/>
                </a:lnTo>
                <a:lnTo>
                  <a:pt x="9973996" y="36512"/>
                </a:lnTo>
                <a:lnTo>
                  <a:pt x="10020032" y="20637"/>
                </a:lnTo>
                <a:lnTo>
                  <a:pt x="10072420" y="9525"/>
                </a:lnTo>
                <a:lnTo>
                  <a:pt x="10132746" y="3175"/>
                </a:lnTo>
                <a:lnTo>
                  <a:pt x="10201008" y="0"/>
                </a:lnTo>
                <a:lnTo>
                  <a:pt x="10269270" y="3175"/>
                </a:lnTo>
                <a:lnTo>
                  <a:pt x="10329596" y="9525"/>
                </a:lnTo>
                <a:lnTo>
                  <a:pt x="10381982" y="20637"/>
                </a:lnTo>
                <a:lnTo>
                  <a:pt x="10428020" y="36512"/>
                </a:lnTo>
                <a:lnTo>
                  <a:pt x="10469296" y="52387"/>
                </a:lnTo>
                <a:lnTo>
                  <a:pt x="10505808" y="68262"/>
                </a:lnTo>
                <a:lnTo>
                  <a:pt x="10543908" y="87312"/>
                </a:lnTo>
                <a:lnTo>
                  <a:pt x="10582008" y="106362"/>
                </a:lnTo>
                <a:lnTo>
                  <a:pt x="10618520" y="125412"/>
                </a:lnTo>
                <a:lnTo>
                  <a:pt x="10659796" y="141287"/>
                </a:lnTo>
                <a:lnTo>
                  <a:pt x="10705832" y="155575"/>
                </a:lnTo>
                <a:lnTo>
                  <a:pt x="10758220" y="166687"/>
                </a:lnTo>
                <a:lnTo>
                  <a:pt x="10818546" y="174625"/>
                </a:lnTo>
                <a:lnTo>
                  <a:pt x="10886808" y="176212"/>
                </a:lnTo>
                <a:lnTo>
                  <a:pt x="10955070" y="174625"/>
                </a:lnTo>
                <a:lnTo>
                  <a:pt x="11015396" y="166687"/>
                </a:lnTo>
                <a:lnTo>
                  <a:pt x="11067782" y="155575"/>
                </a:lnTo>
                <a:lnTo>
                  <a:pt x="11113820" y="141287"/>
                </a:lnTo>
                <a:lnTo>
                  <a:pt x="11155096" y="125412"/>
                </a:lnTo>
                <a:lnTo>
                  <a:pt x="11191608" y="106362"/>
                </a:lnTo>
                <a:lnTo>
                  <a:pt x="11229708" y="87312"/>
                </a:lnTo>
                <a:lnTo>
                  <a:pt x="11267808" y="68262"/>
                </a:lnTo>
                <a:lnTo>
                  <a:pt x="11304320" y="52387"/>
                </a:lnTo>
                <a:lnTo>
                  <a:pt x="11345596" y="36512"/>
                </a:lnTo>
                <a:lnTo>
                  <a:pt x="11391632" y="20637"/>
                </a:lnTo>
                <a:lnTo>
                  <a:pt x="11444020" y="9525"/>
                </a:lnTo>
                <a:lnTo>
                  <a:pt x="11504346" y="3175"/>
                </a:lnTo>
                <a:lnTo>
                  <a:pt x="11572608" y="0"/>
                </a:lnTo>
                <a:lnTo>
                  <a:pt x="11640870" y="3175"/>
                </a:lnTo>
                <a:lnTo>
                  <a:pt x="11701196" y="9525"/>
                </a:lnTo>
                <a:lnTo>
                  <a:pt x="11753582" y="20637"/>
                </a:lnTo>
                <a:lnTo>
                  <a:pt x="11799620" y="36512"/>
                </a:lnTo>
                <a:lnTo>
                  <a:pt x="11840896" y="52387"/>
                </a:lnTo>
                <a:lnTo>
                  <a:pt x="11877408" y="68262"/>
                </a:lnTo>
                <a:lnTo>
                  <a:pt x="11915508" y="87312"/>
                </a:lnTo>
                <a:lnTo>
                  <a:pt x="11953608" y="106362"/>
                </a:lnTo>
                <a:lnTo>
                  <a:pt x="11990120" y="125412"/>
                </a:lnTo>
                <a:lnTo>
                  <a:pt x="12031396" y="141287"/>
                </a:lnTo>
                <a:lnTo>
                  <a:pt x="12077432" y="155575"/>
                </a:lnTo>
                <a:lnTo>
                  <a:pt x="12129820" y="166688"/>
                </a:lnTo>
                <a:lnTo>
                  <a:pt x="12190146" y="174625"/>
                </a:lnTo>
                <a:lnTo>
                  <a:pt x="12192000" y="174668"/>
                </a:lnTo>
                <a:lnTo>
                  <a:pt x="12192000" y="885826"/>
                </a:lnTo>
                <a:lnTo>
                  <a:pt x="12192000" y="1787292"/>
                </a:lnTo>
                <a:lnTo>
                  <a:pt x="0" y="1787292"/>
                </a:lnTo>
                <a:lnTo>
                  <a:pt x="0" y="885826"/>
                </a:lnTo>
                <a:lnTo>
                  <a:pt x="0" y="174668"/>
                </a:lnTo>
                <a:lnTo>
                  <a:pt x="1852" y="174625"/>
                </a:lnTo>
                <a:lnTo>
                  <a:pt x="62177" y="166687"/>
                </a:lnTo>
                <a:lnTo>
                  <a:pt x="114564" y="155575"/>
                </a:lnTo>
                <a:lnTo>
                  <a:pt x="160602" y="141287"/>
                </a:lnTo>
                <a:lnTo>
                  <a:pt x="201877" y="125412"/>
                </a:lnTo>
                <a:lnTo>
                  <a:pt x="238389" y="106362"/>
                </a:lnTo>
                <a:lnTo>
                  <a:pt x="276489" y="87312"/>
                </a:lnTo>
                <a:lnTo>
                  <a:pt x="314589" y="68262"/>
                </a:lnTo>
                <a:lnTo>
                  <a:pt x="351102" y="52387"/>
                </a:lnTo>
                <a:lnTo>
                  <a:pt x="392377" y="36512"/>
                </a:lnTo>
                <a:lnTo>
                  <a:pt x="438414" y="20637"/>
                </a:lnTo>
                <a:lnTo>
                  <a:pt x="490802" y="9525"/>
                </a:lnTo>
                <a:lnTo>
                  <a:pt x="551127" y="317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60A251BA-9F9C-4C3E-806E-F73671C27D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73314" y="5493376"/>
            <a:ext cx="8045373" cy="74227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1800">
                <a:solidFill>
                  <a:srgbClr val="2A1A00"/>
                </a:solidFill>
              </a:rPr>
              <a:t>Tot de volgende keer </a:t>
            </a:r>
            <a:r>
              <a:rPr lang="en-US" sz="1800">
                <a:solidFill>
                  <a:srgbClr val="2A1A00"/>
                </a:solidFill>
                <a:sym typeface="Wingdings" panose="05000000000000000000" pitchFamily="2" charset="2"/>
              </a:rPr>
              <a:t></a:t>
            </a:r>
            <a:endParaRPr lang="en-US" sz="1800">
              <a:solidFill>
                <a:srgbClr val="2A1A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6344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Badg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9E77EDF1-0821-4215-BD6E-A2D49F0255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155</TotalTime>
  <Words>253</Words>
  <Application>Microsoft Office PowerPoint</Application>
  <PresentationFormat>Breedbeeld</PresentationFormat>
  <Paragraphs>46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3" baseType="lpstr">
      <vt:lpstr>Arial</vt:lpstr>
      <vt:lpstr>Gill Sans MT</vt:lpstr>
      <vt:lpstr>Impact</vt:lpstr>
      <vt:lpstr>Wingdings</vt:lpstr>
      <vt:lpstr>Badge</vt:lpstr>
      <vt:lpstr>gespreksvoering</vt:lpstr>
      <vt:lpstr>inhoud</vt:lpstr>
      <vt:lpstr>lesdoelen</vt:lpstr>
      <vt:lpstr>gesprekstechnieken</vt:lpstr>
      <vt:lpstr>gesprekstechnieken</vt:lpstr>
      <vt:lpstr>rollenspellen</vt:lpstr>
      <vt:lpstr>Tot slot</vt:lpstr>
      <vt:lpstr>Bedankt voor jullie aandacht!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gespreksvoering</dc:title>
  <dc:creator>Inez van der Velde</dc:creator>
  <cp:lastModifiedBy>Inez van der Velde</cp:lastModifiedBy>
  <cp:revision>1</cp:revision>
  <dcterms:created xsi:type="dcterms:W3CDTF">2019-03-04T11:44:56Z</dcterms:created>
  <dcterms:modified xsi:type="dcterms:W3CDTF">2019-03-06T11:30:34Z</dcterms:modified>
</cp:coreProperties>
</file>